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26" r:id="rId5"/>
    <p:sldMasterId id="214748372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Lst>
  <p:sldSz cy="6858000" cx="12192000"/>
  <p:notesSz cx="6858000" cy="9144000"/>
  <p:embeddedFontLst>
    <p:embeddedFont>
      <p:font typeface="Plus Jakarta Sans ExtraBold"/>
      <p:bold r:id="rId30"/>
      <p:boldItalic r:id="rId31"/>
    </p:embeddedFont>
    <p:embeddedFont>
      <p:font typeface="Plus Jakarta Sans"/>
      <p:regular r:id="rId32"/>
      <p:bold r:id="rId33"/>
      <p:italic r:id="rId34"/>
      <p:boldItalic r:id="rId35"/>
    </p:embeddedFont>
    <p:embeddedFont>
      <p:font typeface="Montserrat Black"/>
      <p:bold r:id="rId36"/>
      <p:boldItalic r:id="rId37"/>
    </p:embeddedFont>
    <p:embeddedFont>
      <p:font typeface="Plus Jakarta Sans SemiBold"/>
      <p:regular r:id="rId38"/>
      <p:bold r:id="rId39"/>
      <p:italic r:id="rId40"/>
      <p:boldItalic r:id="rId41"/>
    </p:embeddedFont>
    <p:embeddedFont>
      <p:font typeface="Plus Jakarta Sans Medium"/>
      <p:regular r:id="rId42"/>
      <p:bold r:id="rId43"/>
      <p:italic r:id="rId44"/>
      <p:boldItalic r:id="rId45"/>
    </p:embeddedFont>
    <p:embeddedFont>
      <p:font typeface="Plus Jakarta Sans Light"/>
      <p:regular r:id="rId46"/>
      <p:bold r:id="rId47"/>
      <p:italic r:id="rId48"/>
      <p:boldItalic r:id="rId49"/>
    </p:embeddedFont>
    <p:embeddedFont>
      <p:font typeface="DM Serif Display"/>
      <p:regular r:id="rId50"/>
      <p:italic r:id="rId51"/>
    </p:embeddedFont>
    <p:embeddedFont>
      <p:font typeface="Century Gothic"/>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0C63DEE-D490-46F6-ABB9-9E5EC2B5EC8B}">
  <a:tblStyle styleId="{B0C63DEE-D490-46F6-ABB9-9E5EC2B5EC8B}" styleName="Table_0">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SemiBold-italic.fntdata"/><Relationship Id="rId42" Type="http://schemas.openxmlformats.org/officeDocument/2006/relationships/font" Target="fonts/PlusJakartaSansMedium-regular.fntdata"/><Relationship Id="rId41" Type="http://schemas.openxmlformats.org/officeDocument/2006/relationships/font" Target="fonts/PlusJakartaSansSemiBold-boldItalic.fntdata"/><Relationship Id="rId44" Type="http://schemas.openxmlformats.org/officeDocument/2006/relationships/font" Target="fonts/PlusJakartaSansMedium-italic.fntdata"/><Relationship Id="rId43" Type="http://schemas.openxmlformats.org/officeDocument/2006/relationships/font" Target="fonts/PlusJakartaSansMedium-bold.fntdata"/><Relationship Id="rId46" Type="http://schemas.openxmlformats.org/officeDocument/2006/relationships/font" Target="fonts/PlusJakartaSansLight-regular.fntdata"/><Relationship Id="rId45"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PlusJakartaSansLight-italic.fntdata"/><Relationship Id="rId47" Type="http://schemas.openxmlformats.org/officeDocument/2006/relationships/font" Target="fonts/PlusJakartaSansLight-bold.fntdata"/><Relationship Id="rId49" Type="http://schemas.openxmlformats.org/officeDocument/2006/relationships/font" Target="fonts/PlusJakartaSansLight-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ExtraBold-boldItalic.fntdata"/><Relationship Id="rId30" Type="http://schemas.openxmlformats.org/officeDocument/2006/relationships/font" Target="fonts/PlusJakartaSansExtraBold-bold.fntdata"/><Relationship Id="rId33" Type="http://schemas.openxmlformats.org/officeDocument/2006/relationships/font" Target="fonts/PlusJakartaSans-bold.fntdata"/><Relationship Id="rId32" Type="http://schemas.openxmlformats.org/officeDocument/2006/relationships/font" Target="fonts/PlusJakartaSans-regular.fntdata"/><Relationship Id="rId35" Type="http://schemas.openxmlformats.org/officeDocument/2006/relationships/font" Target="fonts/PlusJakartaSans-boldItalic.fntdata"/><Relationship Id="rId34" Type="http://schemas.openxmlformats.org/officeDocument/2006/relationships/font" Target="fonts/PlusJakartaSans-italic.fntdata"/><Relationship Id="rId37" Type="http://schemas.openxmlformats.org/officeDocument/2006/relationships/font" Target="fonts/MontserratBlack-boldItalic.fntdata"/><Relationship Id="rId36" Type="http://schemas.openxmlformats.org/officeDocument/2006/relationships/font" Target="fonts/MontserratBlack-bold.fntdata"/><Relationship Id="rId39" Type="http://schemas.openxmlformats.org/officeDocument/2006/relationships/font" Target="fonts/PlusJakartaSansSemiBold-bold.fntdata"/><Relationship Id="rId38" Type="http://schemas.openxmlformats.org/officeDocument/2006/relationships/font" Target="fonts/PlusJakartaSansSemiBold-regular.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DMSerifDisplay-italic.fntdata"/><Relationship Id="rId50" Type="http://schemas.openxmlformats.org/officeDocument/2006/relationships/font" Target="fonts/DMSerifDisplay-regular.fntdata"/><Relationship Id="rId53" Type="http://schemas.openxmlformats.org/officeDocument/2006/relationships/font" Target="fonts/CenturyGothic-bold.fntdata"/><Relationship Id="rId52" Type="http://schemas.openxmlformats.org/officeDocument/2006/relationships/font" Target="fonts/CenturyGothic-regular.fntdata"/><Relationship Id="rId11" Type="http://schemas.openxmlformats.org/officeDocument/2006/relationships/slide" Target="slides/slide4.xml"/><Relationship Id="rId55" Type="http://schemas.openxmlformats.org/officeDocument/2006/relationships/font" Target="fonts/CenturyGothic-boldItalic.fntdata"/><Relationship Id="rId10" Type="http://schemas.openxmlformats.org/officeDocument/2006/relationships/slide" Target="slides/slide3.xml"/><Relationship Id="rId54" Type="http://schemas.openxmlformats.org/officeDocument/2006/relationships/font" Target="fonts/CenturyGothic-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2:notes"/>
          <p:cNvSpPr/>
          <p:nvPr>
            <p:ph idx="2"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spcBef>
                <a:spcPts val="0"/>
              </a:spcBef>
              <a:spcAft>
                <a:spcPts val="0"/>
              </a:spcAft>
              <a:buClr>
                <a:srgbClr val="5E5E5E"/>
              </a:buClr>
              <a:buSzPts val="1000"/>
              <a:buFont typeface="Century Gothic"/>
              <a:buNone/>
            </a:pPr>
            <a:r>
              <a:rPr lang="en-US">
                <a:latin typeface="Plus Jakarta Sans Medium"/>
                <a:ea typeface="Plus Jakarta Sans Medium"/>
                <a:cs typeface="Plus Jakarta Sans Medium"/>
                <a:sym typeface="Plus Jakarta Sans Medium"/>
              </a:rPr>
              <a:t>Cover slide (dk green) </a:t>
            </a:r>
            <a:endParaRPr>
              <a:latin typeface="Plus Jakarta Sans Medium"/>
              <a:ea typeface="Plus Jakarta Sans Medium"/>
              <a:cs typeface="Plus Jakarta Sans Medium"/>
              <a:sym typeface="Plus Jakarta Sans Medium"/>
            </a:endParaRPr>
          </a:p>
          <a:p>
            <a:pPr indent="0" lvl="0" marL="0" rtl="0" algn="l">
              <a:spcBef>
                <a:spcPts val="0"/>
              </a:spcBef>
              <a:spcAft>
                <a:spcPts val="0"/>
              </a:spcAft>
              <a:buClr>
                <a:srgbClr val="5E5E5E"/>
              </a:buClr>
              <a:buSzPts val="1000"/>
              <a:buFont typeface="Century Gothic"/>
              <a:buNone/>
            </a:pPr>
            <a:r>
              <a:rPr lang="en-US">
                <a:latin typeface="Plus Jakarta Sans Medium"/>
                <a:ea typeface="Plus Jakarta Sans Medium"/>
                <a:cs typeface="Plus Jakarta Sans Medium"/>
                <a:sym typeface="Plus Jakarta Sans Medium"/>
              </a:rPr>
              <a:t>To replace photo, click on image, and select “Replace image”</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t/>
            </a:r>
            <a:endParaRPr>
              <a:latin typeface="Plus Jakarta Sans Medium"/>
              <a:ea typeface="Plus Jakarta Sans Medium"/>
              <a:cs typeface="Plus Jakarta Sans Medium"/>
              <a:sym typeface="Plus Jakarta Sans Medium"/>
            </a:endParaRPr>
          </a:p>
        </p:txBody>
      </p:sp>
      <p:sp>
        <p:nvSpPr>
          <p:cNvPr id="763" name="Google Shape;763;p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1" name="Shape 881"/>
        <p:cNvGrpSpPr/>
        <p:nvPr/>
      </p:nvGrpSpPr>
      <p:grpSpPr>
        <a:xfrm>
          <a:off x="0" y="0"/>
          <a:ext cx="0" cy="0"/>
          <a:chOff x="0" y="0"/>
          <a:chExt cx="0" cy="0"/>
        </a:xfrm>
      </p:grpSpPr>
      <p:sp>
        <p:nvSpPr>
          <p:cNvPr id="882" name="Google Shape;882;g22dbd14cc83_0_15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83" name="Google Shape;883;g22dbd14cc83_0_15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84" name="Google Shape;884;g22dbd14cc83_0_15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g22dbd14cc83_0_17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95" name="Google Shape;895;g22dbd14cc83_0_17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96" name="Google Shape;896;g22dbd14cc83_0_17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4" name="Shape 904"/>
        <p:cNvGrpSpPr/>
        <p:nvPr/>
      </p:nvGrpSpPr>
      <p:grpSpPr>
        <a:xfrm>
          <a:off x="0" y="0"/>
          <a:ext cx="0" cy="0"/>
          <a:chOff x="0" y="0"/>
          <a:chExt cx="0" cy="0"/>
        </a:xfrm>
      </p:grpSpPr>
      <p:sp>
        <p:nvSpPr>
          <p:cNvPr id="905" name="Google Shape;905;g22dbd14cc83_0_185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6" name="Google Shape;906;g22dbd14cc83_0_1855: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907" name="Google Shape;907;g22dbd14cc83_0_1855: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8" name="Shape 918"/>
        <p:cNvGrpSpPr/>
        <p:nvPr/>
      </p:nvGrpSpPr>
      <p:grpSpPr>
        <a:xfrm>
          <a:off x="0" y="0"/>
          <a:ext cx="0" cy="0"/>
          <a:chOff x="0" y="0"/>
          <a:chExt cx="0" cy="0"/>
        </a:xfrm>
      </p:grpSpPr>
      <p:sp>
        <p:nvSpPr>
          <p:cNvPr id="919" name="Google Shape;919;g22dbd14cc83_0_22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20" name="Google Shape;920;g22dbd14cc83_0_22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21" name="Google Shape;921;g22dbd14cc83_0_22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7" name="Shape 927"/>
        <p:cNvGrpSpPr/>
        <p:nvPr/>
      </p:nvGrpSpPr>
      <p:grpSpPr>
        <a:xfrm>
          <a:off x="0" y="0"/>
          <a:ext cx="0" cy="0"/>
          <a:chOff x="0" y="0"/>
          <a:chExt cx="0" cy="0"/>
        </a:xfrm>
      </p:grpSpPr>
      <p:sp>
        <p:nvSpPr>
          <p:cNvPr id="928" name="Google Shape;928;g22dbd14cc83_0_188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9" name="Google Shape;929;g22dbd14cc83_0_188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930" name="Google Shape;930;g22dbd14cc83_0_188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8" name="Shape 938"/>
        <p:cNvGrpSpPr/>
        <p:nvPr/>
      </p:nvGrpSpPr>
      <p:grpSpPr>
        <a:xfrm>
          <a:off x="0" y="0"/>
          <a:ext cx="0" cy="0"/>
          <a:chOff x="0" y="0"/>
          <a:chExt cx="0" cy="0"/>
        </a:xfrm>
      </p:grpSpPr>
      <p:sp>
        <p:nvSpPr>
          <p:cNvPr id="939" name="Google Shape;939;g337fdc238ad_0_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40" name="Google Shape;940;g337fdc238ad_0_1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41" name="Google Shape;941;g337fdc238ad_0_1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8" name="Shape 948"/>
        <p:cNvGrpSpPr/>
        <p:nvPr/>
      </p:nvGrpSpPr>
      <p:grpSpPr>
        <a:xfrm>
          <a:off x="0" y="0"/>
          <a:ext cx="0" cy="0"/>
          <a:chOff x="0" y="0"/>
          <a:chExt cx="0" cy="0"/>
        </a:xfrm>
      </p:grpSpPr>
      <p:sp>
        <p:nvSpPr>
          <p:cNvPr id="949" name="Google Shape;949;g22e1a64b9b3_5_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50" name="Google Shape;950;g22e1a64b9b3_5_9: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51" name="Google Shape;951;g22e1a64b9b3_5_9: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g22e1a64b9b3_5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62" name="Google Shape;962;g22e1a64b9b3_5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63" name="Google Shape;963;g22e1a64b9b3_5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8" name="Shape 968"/>
        <p:cNvGrpSpPr/>
        <p:nvPr/>
      </p:nvGrpSpPr>
      <p:grpSpPr>
        <a:xfrm>
          <a:off x="0" y="0"/>
          <a:ext cx="0" cy="0"/>
          <a:chOff x="0" y="0"/>
          <a:chExt cx="0" cy="0"/>
        </a:xfrm>
      </p:grpSpPr>
      <p:sp>
        <p:nvSpPr>
          <p:cNvPr id="969" name="Google Shape;969;g22e1a64b9b3_5_5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70" name="Google Shape;970;g22e1a64b9b3_5_5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71" name="Google Shape;971;g22e1a64b9b3_5_5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6" name="Shape 976"/>
        <p:cNvGrpSpPr/>
        <p:nvPr/>
      </p:nvGrpSpPr>
      <p:grpSpPr>
        <a:xfrm>
          <a:off x="0" y="0"/>
          <a:ext cx="0" cy="0"/>
          <a:chOff x="0" y="0"/>
          <a:chExt cx="0" cy="0"/>
        </a:xfrm>
      </p:grpSpPr>
      <p:sp>
        <p:nvSpPr>
          <p:cNvPr id="977" name="Google Shape;977;g22e1a64b9b3_5_6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78" name="Google Shape;978;g22e1a64b9b3_5_65: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79" name="Google Shape;979;g22e1a64b9b3_5_65: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22dbd14cc83_0_1823: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22dbd14cc83_0_1823: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75" name="Google Shape;775;g22dbd14cc83_0_1823: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4" name="Shape 984"/>
        <p:cNvGrpSpPr/>
        <p:nvPr/>
      </p:nvGrpSpPr>
      <p:grpSpPr>
        <a:xfrm>
          <a:off x="0" y="0"/>
          <a:ext cx="0" cy="0"/>
          <a:chOff x="0" y="0"/>
          <a:chExt cx="0" cy="0"/>
        </a:xfrm>
      </p:grpSpPr>
      <p:sp>
        <p:nvSpPr>
          <p:cNvPr id="985" name="Google Shape;985;g22e1a64b9b3_5_7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86" name="Google Shape;986;g22e1a64b9b3_5_7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87" name="Google Shape;987;g22e1a64b9b3_5_7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2" name="Shape 992"/>
        <p:cNvGrpSpPr/>
        <p:nvPr/>
      </p:nvGrpSpPr>
      <p:grpSpPr>
        <a:xfrm>
          <a:off x="0" y="0"/>
          <a:ext cx="0" cy="0"/>
          <a:chOff x="0" y="0"/>
          <a:chExt cx="0" cy="0"/>
        </a:xfrm>
      </p:grpSpPr>
      <p:sp>
        <p:nvSpPr>
          <p:cNvPr id="993" name="Google Shape;993;g22e1a64b9b3_5_8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94" name="Google Shape;994;g22e1a64b9b3_5_8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95" name="Google Shape;995;g22e1a64b9b3_5_8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0" name="Shape 1000"/>
        <p:cNvGrpSpPr/>
        <p:nvPr/>
      </p:nvGrpSpPr>
      <p:grpSpPr>
        <a:xfrm>
          <a:off x="0" y="0"/>
          <a:ext cx="0" cy="0"/>
          <a:chOff x="0" y="0"/>
          <a:chExt cx="0" cy="0"/>
        </a:xfrm>
      </p:grpSpPr>
      <p:sp>
        <p:nvSpPr>
          <p:cNvPr id="1001" name="Google Shape;1001;g28d7d0fa9ea_0_11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002" name="Google Shape;1002;g28d7d0fa9ea_0_117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03" name="Google Shape;1003;g28d7d0fa9ea_0_117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22dbd14cc83_0_1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22dbd14cc83_0_1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84" name="Google Shape;784;g22dbd14cc83_0_1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8d7d0fa9ea_0_39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00" name="Google Shape;800;g28d7d0fa9ea_0_39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01" name="Google Shape;801;g28d7d0fa9ea_0_39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2dbd14cc83_0_6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6" name="Google Shape;816;g22dbd14cc83_0_67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17" name="Google Shape;817;g22dbd14cc83_0_67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22dbd14cc83_0_10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28" name="Google Shape;828;g22dbd14cc83_0_10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29" name="Google Shape;829;g22dbd14cc83_0_10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g22dbd14cc83_0_1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42" name="Google Shape;842;g22dbd14cc83_0_11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43" name="Google Shape;843;g22dbd14cc83_0_11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5" name="Shape 855"/>
        <p:cNvGrpSpPr/>
        <p:nvPr/>
      </p:nvGrpSpPr>
      <p:grpSpPr>
        <a:xfrm>
          <a:off x="0" y="0"/>
          <a:ext cx="0" cy="0"/>
          <a:chOff x="0" y="0"/>
          <a:chExt cx="0" cy="0"/>
        </a:xfrm>
      </p:grpSpPr>
      <p:sp>
        <p:nvSpPr>
          <p:cNvPr id="856" name="Google Shape;856;g22dbd14cc83_0_12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57" name="Google Shape;857;g22dbd14cc83_0_125: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58" name="Google Shape;858;g22dbd14cc83_0_125: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g22dbd14cc83_0_143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1" name="Google Shape;871;g22dbd14cc83_0_143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72" name="Google Shape;872;g22dbd14cc83_0_143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 Id="rId3"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png"/><Relationship Id="rId3"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png"/><Relationship Id="rId3" Type="http://schemas.openxmlformats.org/officeDocument/2006/relationships/image" Target="../media/image2.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94" name="Shape 94"/>
        <p:cNvGrpSpPr/>
        <p:nvPr/>
      </p:nvGrpSpPr>
      <p:grpSpPr>
        <a:xfrm>
          <a:off x="0" y="0"/>
          <a:ext cx="0" cy="0"/>
          <a:chOff x="0" y="0"/>
          <a:chExt cx="0" cy="0"/>
        </a:xfrm>
      </p:grpSpPr>
      <p:sp>
        <p:nvSpPr>
          <p:cNvPr id="95" name="Google Shape;95;p11"/>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6" name="Google Shape;96;p1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97" name="Google Shape;97;p11"/>
          <p:cNvSpPr/>
          <p:nvPr>
            <p:ph idx="2" type="pic"/>
          </p:nvPr>
        </p:nvSpPr>
        <p:spPr>
          <a:xfrm>
            <a:off x="1520815" y="2822850"/>
            <a:ext cx="2831267" cy="2831248"/>
          </a:xfrm>
          <a:prstGeom prst="rect">
            <a:avLst/>
          </a:prstGeom>
          <a:solidFill>
            <a:srgbClr val="F2F2F2"/>
          </a:solidFill>
          <a:ln>
            <a:noFill/>
          </a:ln>
        </p:spPr>
      </p:sp>
      <p:sp>
        <p:nvSpPr>
          <p:cNvPr id="98" name="Google Shape;98;p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 name="Google Shape;99;p1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00" name="Shape 100"/>
        <p:cNvGrpSpPr/>
        <p:nvPr/>
      </p:nvGrpSpPr>
      <p:grpSpPr>
        <a:xfrm>
          <a:off x="0" y="0"/>
          <a:ext cx="0" cy="0"/>
          <a:chOff x="0" y="0"/>
          <a:chExt cx="0" cy="0"/>
        </a:xfrm>
      </p:grpSpPr>
      <p:sp>
        <p:nvSpPr>
          <p:cNvPr id="101" name="Google Shape;101;p12"/>
          <p:cNvSpPr/>
          <p:nvPr>
            <p:ph idx="2" type="pic"/>
          </p:nvPr>
        </p:nvSpPr>
        <p:spPr>
          <a:xfrm>
            <a:off x="0" y="0"/>
            <a:ext cx="12192000" cy="6146800"/>
          </a:xfrm>
          <a:prstGeom prst="rect">
            <a:avLst/>
          </a:prstGeom>
          <a:noFill/>
          <a:ln>
            <a:noFill/>
          </a:ln>
        </p:spPr>
      </p:sp>
      <p:sp>
        <p:nvSpPr>
          <p:cNvPr id="102" name="Google Shape;102;p12"/>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 name="Google Shape;103;p12"/>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4" name="Google Shape;104;p12"/>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05" name="Shape 105"/>
        <p:cNvGrpSpPr/>
        <p:nvPr/>
      </p:nvGrpSpPr>
      <p:grpSpPr>
        <a:xfrm>
          <a:off x="0" y="0"/>
          <a:ext cx="0" cy="0"/>
          <a:chOff x="0" y="0"/>
          <a:chExt cx="0" cy="0"/>
        </a:xfrm>
      </p:grpSpPr>
      <p:sp>
        <p:nvSpPr>
          <p:cNvPr id="106" name="Google Shape;106;p13"/>
          <p:cNvSpPr/>
          <p:nvPr>
            <p:ph idx="2" type="pic"/>
          </p:nvPr>
        </p:nvSpPr>
        <p:spPr>
          <a:xfrm>
            <a:off x="0" y="0"/>
            <a:ext cx="12192000" cy="6146800"/>
          </a:xfrm>
          <a:prstGeom prst="rect">
            <a:avLst/>
          </a:prstGeom>
          <a:noFill/>
          <a:ln>
            <a:noFill/>
          </a:ln>
        </p:spPr>
      </p:sp>
      <p:sp>
        <p:nvSpPr>
          <p:cNvPr id="107" name="Google Shape;107;p13"/>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 name="Google Shape;108;p1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9" name="Google Shape;109;p13"/>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10" name="Shape 110"/>
        <p:cNvGrpSpPr/>
        <p:nvPr/>
      </p:nvGrpSpPr>
      <p:grpSpPr>
        <a:xfrm>
          <a:off x="0" y="0"/>
          <a:ext cx="0" cy="0"/>
          <a:chOff x="0" y="0"/>
          <a:chExt cx="0" cy="0"/>
        </a:xfrm>
      </p:grpSpPr>
      <p:sp>
        <p:nvSpPr>
          <p:cNvPr id="111" name="Google Shape;111;p14"/>
          <p:cNvSpPr/>
          <p:nvPr>
            <p:ph idx="2" type="pic"/>
          </p:nvPr>
        </p:nvSpPr>
        <p:spPr>
          <a:xfrm>
            <a:off x="0" y="0"/>
            <a:ext cx="12192000" cy="6146800"/>
          </a:xfrm>
          <a:prstGeom prst="rect">
            <a:avLst/>
          </a:prstGeom>
          <a:noFill/>
          <a:ln>
            <a:noFill/>
          </a:ln>
        </p:spPr>
      </p:sp>
      <p:sp>
        <p:nvSpPr>
          <p:cNvPr id="112" name="Google Shape;112;p14"/>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 name="Google Shape;113;p14"/>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14" name="Google Shape;114;p14"/>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115" name="Shape 115"/>
        <p:cNvGrpSpPr/>
        <p:nvPr/>
      </p:nvGrpSpPr>
      <p:grpSpPr>
        <a:xfrm>
          <a:off x="0" y="0"/>
          <a:ext cx="0" cy="0"/>
          <a:chOff x="0" y="0"/>
          <a:chExt cx="0" cy="0"/>
        </a:xfrm>
      </p:grpSpPr>
      <p:sp>
        <p:nvSpPr>
          <p:cNvPr id="116" name="Google Shape;116;p1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7" name="Google Shape;117;p1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8" name="Google Shape;118;p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9" name="Google Shape;119;p1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2" name="Google Shape;122;p1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23" name="Shape 123"/>
        <p:cNvGrpSpPr/>
        <p:nvPr/>
      </p:nvGrpSpPr>
      <p:grpSpPr>
        <a:xfrm>
          <a:off x="0" y="0"/>
          <a:ext cx="0" cy="0"/>
          <a:chOff x="0" y="0"/>
          <a:chExt cx="0" cy="0"/>
        </a:xfrm>
      </p:grpSpPr>
      <p:sp>
        <p:nvSpPr>
          <p:cNvPr id="124" name="Google Shape;124;p17"/>
          <p:cNvSpPr/>
          <p:nvPr>
            <p:ph idx="2" type="pic"/>
          </p:nvPr>
        </p:nvSpPr>
        <p:spPr>
          <a:xfrm>
            <a:off x="1676255" y="1665017"/>
            <a:ext cx="1463100" cy="1463100"/>
          </a:xfrm>
          <a:prstGeom prst="ellipse">
            <a:avLst/>
          </a:prstGeom>
          <a:noFill/>
          <a:ln>
            <a:noFill/>
          </a:ln>
        </p:spPr>
      </p:sp>
      <p:sp>
        <p:nvSpPr>
          <p:cNvPr id="125" name="Google Shape;125;p17"/>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6" name="Google Shape;126;p17"/>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27" name="Google Shape;127;p17"/>
          <p:cNvSpPr/>
          <p:nvPr>
            <p:ph idx="4" type="pic"/>
          </p:nvPr>
        </p:nvSpPr>
        <p:spPr>
          <a:xfrm>
            <a:off x="5056062" y="1665017"/>
            <a:ext cx="1463100" cy="1463100"/>
          </a:xfrm>
          <a:prstGeom prst="ellipse">
            <a:avLst/>
          </a:prstGeom>
          <a:noFill/>
          <a:ln>
            <a:noFill/>
          </a:ln>
        </p:spPr>
      </p:sp>
      <p:sp>
        <p:nvSpPr>
          <p:cNvPr id="128" name="Google Shape;128;p17"/>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9" name="Google Shape;129;p17"/>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0" name="Google Shape;130;p17"/>
          <p:cNvSpPr/>
          <p:nvPr>
            <p:ph idx="7" type="pic"/>
          </p:nvPr>
        </p:nvSpPr>
        <p:spPr>
          <a:xfrm>
            <a:off x="8435870" y="1665017"/>
            <a:ext cx="1463100" cy="1463100"/>
          </a:xfrm>
          <a:prstGeom prst="ellipse">
            <a:avLst/>
          </a:prstGeom>
          <a:noFill/>
          <a:ln>
            <a:noFill/>
          </a:ln>
        </p:spPr>
      </p:sp>
      <p:sp>
        <p:nvSpPr>
          <p:cNvPr id="131" name="Google Shape;131;p17"/>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2" name="Google Shape;132;p17"/>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3" name="Google Shape;133;p17"/>
          <p:cNvSpPr/>
          <p:nvPr>
            <p:ph idx="13" type="pic"/>
          </p:nvPr>
        </p:nvSpPr>
        <p:spPr>
          <a:xfrm>
            <a:off x="1676255" y="4072552"/>
            <a:ext cx="1463100" cy="1463100"/>
          </a:xfrm>
          <a:prstGeom prst="ellipse">
            <a:avLst/>
          </a:prstGeom>
          <a:noFill/>
          <a:ln>
            <a:noFill/>
          </a:ln>
        </p:spPr>
      </p:sp>
      <p:sp>
        <p:nvSpPr>
          <p:cNvPr id="134" name="Google Shape;134;p17"/>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5" name="Google Shape;135;p17"/>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6" name="Google Shape;136;p17"/>
          <p:cNvSpPr/>
          <p:nvPr>
            <p:ph idx="16" type="pic"/>
          </p:nvPr>
        </p:nvSpPr>
        <p:spPr>
          <a:xfrm>
            <a:off x="5056062" y="4072552"/>
            <a:ext cx="1463100" cy="1463100"/>
          </a:xfrm>
          <a:prstGeom prst="ellipse">
            <a:avLst/>
          </a:prstGeom>
          <a:noFill/>
          <a:ln>
            <a:noFill/>
          </a:ln>
        </p:spPr>
      </p:sp>
      <p:sp>
        <p:nvSpPr>
          <p:cNvPr id="137" name="Google Shape;137;p17"/>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8" name="Google Shape;138;p17"/>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9" name="Google Shape;139;p17"/>
          <p:cNvSpPr/>
          <p:nvPr>
            <p:ph idx="19" type="pic"/>
          </p:nvPr>
        </p:nvSpPr>
        <p:spPr>
          <a:xfrm>
            <a:off x="8435870" y="4072552"/>
            <a:ext cx="1463100" cy="1463100"/>
          </a:xfrm>
          <a:prstGeom prst="ellipse">
            <a:avLst/>
          </a:prstGeom>
          <a:noFill/>
          <a:ln>
            <a:noFill/>
          </a:ln>
        </p:spPr>
      </p:sp>
      <p:sp>
        <p:nvSpPr>
          <p:cNvPr id="140" name="Google Shape;140;p17"/>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1" name="Google Shape;141;p17"/>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2" name="Google Shape;142;p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43" name="Shape 143"/>
        <p:cNvGrpSpPr/>
        <p:nvPr/>
      </p:nvGrpSpPr>
      <p:grpSpPr>
        <a:xfrm>
          <a:off x="0" y="0"/>
          <a:ext cx="0" cy="0"/>
          <a:chOff x="0" y="0"/>
          <a:chExt cx="0" cy="0"/>
        </a:xfrm>
      </p:grpSpPr>
      <p:sp>
        <p:nvSpPr>
          <p:cNvPr id="144" name="Google Shape;144;p18"/>
          <p:cNvSpPr/>
          <p:nvPr>
            <p:ph idx="2" type="pic"/>
          </p:nvPr>
        </p:nvSpPr>
        <p:spPr>
          <a:xfrm>
            <a:off x="1676248" y="1893628"/>
            <a:ext cx="2055900" cy="2055900"/>
          </a:xfrm>
          <a:prstGeom prst="ellipse">
            <a:avLst/>
          </a:prstGeom>
          <a:noFill/>
          <a:ln>
            <a:noFill/>
          </a:ln>
        </p:spPr>
      </p:sp>
      <p:sp>
        <p:nvSpPr>
          <p:cNvPr id="145" name="Google Shape;145;p1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6" name="Google Shape;146;p1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7" name="Google Shape;147;p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8" name="Google Shape;148;p18"/>
          <p:cNvSpPr/>
          <p:nvPr>
            <p:ph idx="4" type="pic"/>
          </p:nvPr>
        </p:nvSpPr>
        <p:spPr>
          <a:xfrm>
            <a:off x="5068048" y="1893628"/>
            <a:ext cx="2055900" cy="2055900"/>
          </a:xfrm>
          <a:prstGeom prst="ellipse">
            <a:avLst/>
          </a:prstGeom>
          <a:noFill/>
          <a:ln>
            <a:noFill/>
          </a:ln>
        </p:spPr>
      </p:sp>
      <p:sp>
        <p:nvSpPr>
          <p:cNvPr id="149" name="Google Shape;149;p1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0" name="Google Shape;150;p1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18"/>
          <p:cNvSpPr/>
          <p:nvPr>
            <p:ph idx="7" type="pic"/>
          </p:nvPr>
        </p:nvSpPr>
        <p:spPr>
          <a:xfrm>
            <a:off x="8459848" y="1893628"/>
            <a:ext cx="2055900" cy="2055900"/>
          </a:xfrm>
          <a:prstGeom prst="ellipse">
            <a:avLst/>
          </a:prstGeom>
          <a:noFill/>
          <a:ln>
            <a:noFill/>
          </a:ln>
        </p:spPr>
      </p:sp>
      <p:sp>
        <p:nvSpPr>
          <p:cNvPr id="152" name="Google Shape;152;p1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3" name="Google Shape;153;p1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4" name="Shape 15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155" name="Shape 155"/>
        <p:cNvGrpSpPr/>
        <p:nvPr/>
      </p:nvGrpSpPr>
      <p:grpSpPr>
        <a:xfrm>
          <a:off x="0" y="0"/>
          <a:ext cx="0" cy="0"/>
          <a:chOff x="0" y="0"/>
          <a:chExt cx="0" cy="0"/>
        </a:xfrm>
      </p:grpSpPr>
      <p:sp>
        <p:nvSpPr>
          <p:cNvPr id="156" name="Google Shape;156;p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7" name="Google Shape;157;p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8" name="Google Shape;158;p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9" name="Google Shape;159;p2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0" name="Google Shape;160;p2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1" name="Google Shape;161;p2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21" name="Shape 21"/>
        <p:cNvGrpSpPr/>
        <p:nvPr/>
      </p:nvGrpSpPr>
      <p:grpSpPr>
        <a:xfrm>
          <a:off x="0" y="0"/>
          <a:ext cx="0" cy="0"/>
          <a:chOff x="0" y="0"/>
          <a:chExt cx="0" cy="0"/>
        </a:xfrm>
      </p:grpSpPr>
      <p:sp>
        <p:nvSpPr>
          <p:cNvPr id="22" name="Google Shape;22;p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4" name="Google Shape;24;p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25" name="Google Shape;25;p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26" name="Google Shape;26;p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27" name="Google Shape;27;p3"/>
          <p:cNvSpPr/>
          <p:nvPr>
            <p:ph idx="2" type="pic"/>
          </p:nvPr>
        </p:nvSpPr>
        <p:spPr>
          <a:xfrm>
            <a:off x="5984925" y="-5178126"/>
            <a:ext cx="11392800" cy="11439600"/>
          </a:xfrm>
          <a:prstGeom prst="pie">
            <a:avLst>
              <a:gd fmla="val 5392891" name="adj1"/>
              <a:gd fmla="val 10798470" name="adj2"/>
            </a:avLst>
          </a:prstGeom>
          <a:noFill/>
          <a:ln>
            <a:noFill/>
          </a:ln>
        </p:spPr>
      </p:sp>
      <p:sp>
        <p:nvSpPr>
          <p:cNvPr id="28" name="Google Shape;28;p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9" name="Google Shape;29;p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30" name="Google Shape;30;p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162" name="Shape 162"/>
        <p:cNvGrpSpPr/>
        <p:nvPr/>
      </p:nvGrpSpPr>
      <p:grpSpPr>
        <a:xfrm>
          <a:off x="0" y="0"/>
          <a:ext cx="0" cy="0"/>
          <a:chOff x="0" y="0"/>
          <a:chExt cx="0" cy="0"/>
        </a:xfrm>
      </p:grpSpPr>
      <p:cxnSp>
        <p:nvCxnSpPr>
          <p:cNvPr id="163" name="Google Shape;163;p2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164" name="Google Shape;164;p2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5" name="Google Shape;165;p2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6" name="Google Shape;166;p2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7" name="Google Shape;167;p2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168" name="Shape 168"/>
        <p:cNvGrpSpPr/>
        <p:nvPr/>
      </p:nvGrpSpPr>
      <p:grpSpPr>
        <a:xfrm>
          <a:off x="0" y="0"/>
          <a:ext cx="0" cy="0"/>
          <a:chOff x="0" y="0"/>
          <a:chExt cx="0" cy="0"/>
        </a:xfrm>
      </p:grpSpPr>
      <p:cxnSp>
        <p:nvCxnSpPr>
          <p:cNvPr id="169" name="Google Shape;169;p22"/>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170" name="Google Shape;170;p22"/>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171" name="Google Shape;171;p2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2" name="Google Shape;172;p2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3" name="Google Shape;173;p2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4" name="Google Shape;174;p2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75" name="Google Shape;175;p2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6" name="Google Shape;176;p2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7" name="Google Shape;177;p2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8" name="Google Shape;178;p2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179" name="Shape 179"/>
        <p:cNvGrpSpPr/>
        <p:nvPr/>
      </p:nvGrpSpPr>
      <p:grpSpPr>
        <a:xfrm>
          <a:off x="0" y="0"/>
          <a:ext cx="0" cy="0"/>
          <a:chOff x="0" y="0"/>
          <a:chExt cx="0" cy="0"/>
        </a:xfrm>
      </p:grpSpPr>
      <p:sp>
        <p:nvSpPr>
          <p:cNvPr id="180" name="Google Shape;180;p23"/>
          <p:cNvSpPr/>
          <p:nvPr>
            <p:ph idx="2" type="pic"/>
          </p:nvPr>
        </p:nvSpPr>
        <p:spPr>
          <a:xfrm>
            <a:off x="1823096" y="2574245"/>
            <a:ext cx="1005900" cy="1005900"/>
          </a:xfrm>
          <a:prstGeom prst="rect">
            <a:avLst/>
          </a:prstGeom>
          <a:noFill/>
          <a:ln>
            <a:noFill/>
          </a:ln>
        </p:spPr>
      </p:sp>
      <p:sp>
        <p:nvSpPr>
          <p:cNvPr id="181" name="Google Shape;181;p23"/>
          <p:cNvSpPr/>
          <p:nvPr>
            <p:ph idx="3" type="pic"/>
          </p:nvPr>
        </p:nvSpPr>
        <p:spPr>
          <a:xfrm>
            <a:off x="5593080" y="2574245"/>
            <a:ext cx="1005900" cy="1005900"/>
          </a:xfrm>
          <a:prstGeom prst="rect">
            <a:avLst/>
          </a:prstGeom>
          <a:noFill/>
          <a:ln>
            <a:noFill/>
          </a:ln>
        </p:spPr>
      </p:sp>
      <p:sp>
        <p:nvSpPr>
          <p:cNvPr id="182" name="Google Shape;182;p23"/>
          <p:cNvSpPr/>
          <p:nvPr>
            <p:ph idx="4" type="pic"/>
          </p:nvPr>
        </p:nvSpPr>
        <p:spPr>
          <a:xfrm>
            <a:off x="9222271" y="2574245"/>
            <a:ext cx="1005900" cy="1005900"/>
          </a:xfrm>
          <a:prstGeom prst="rect">
            <a:avLst/>
          </a:prstGeom>
          <a:noFill/>
          <a:ln>
            <a:noFill/>
          </a:ln>
        </p:spPr>
      </p:sp>
      <p:cxnSp>
        <p:nvCxnSpPr>
          <p:cNvPr id="183" name="Google Shape;183;p2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184" name="Google Shape;184;p2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185" name="Google Shape;185;p2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6" name="Google Shape;186;p2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7" name="Google Shape;187;p2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8" name="Google Shape;188;p2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9" name="Google Shape;189;p2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90" name="Google Shape;190;p2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91" name="Google Shape;191;p2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2" name="Google Shape;192;p2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193" name="Shape 193"/>
        <p:cNvGrpSpPr/>
        <p:nvPr/>
      </p:nvGrpSpPr>
      <p:grpSpPr>
        <a:xfrm>
          <a:off x="0" y="0"/>
          <a:ext cx="0" cy="0"/>
          <a:chOff x="0" y="0"/>
          <a:chExt cx="0" cy="0"/>
        </a:xfrm>
      </p:grpSpPr>
      <p:sp>
        <p:nvSpPr>
          <p:cNvPr id="194" name="Google Shape;194;p2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Google Shape;195;p24"/>
          <p:cNvSpPr/>
          <p:nvPr>
            <p:ph idx="2" type="pic"/>
          </p:nvPr>
        </p:nvSpPr>
        <p:spPr>
          <a:xfrm>
            <a:off x="729761" y="1921550"/>
            <a:ext cx="822960" cy="822960"/>
          </a:xfrm>
          <a:prstGeom prst="rect">
            <a:avLst/>
          </a:prstGeom>
          <a:noFill/>
          <a:ln>
            <a:noFill/>
          </a:ln>
        </p:spPr>
      </p:sp>
      <p:sp>
        <p:nvSpPr>
          <p:cNvPr id="196" name="Google Shape;196;p24"/>
          <p:cNvSpPr/>
          <p:nvPr>
            <p:ph idx="3" type="pic"/>
          </p:nvPr>
        </p:nvSpPr>
        <p:spPr>
          <a:xfrm>
            <a:off x="729761" y="3037769"/>
            <a:ext cx="822960" cy="822960"/>
          </a:xfrm>
          <a:prstGeom prst="rect">
            <a:avLst/>
          </a:prstGeom>
          <a:noFill/>
          <a:ln>
            <a:noFill/>
          </a:ln>
        </p:spPr>
      </p:sp>
      <p:sp>
        <p:nvSpPr>
          <p:cNvPr id="197" name="Google Shape;197;p24"/>
          <p:cNvSpPr/>
          <p:nvPr>
            <p:ph idx="4" type="pic"/>
          </p:nvPr>
        </p:nvSpPr>
        <p:spPr>
          <a:xfrm>
            <a:off x="729761" y="4151979"/>
            <a:ext cx="822960" cy="822960"/>
          </a:xfrm>
          <a:prstGeom prst="rect">
            <a:avLst/>
          </a:prstGeom>
          <a:noFill/>
          <a:ln>
            <a:noFill/>
          </a:ln>
        </p:spPr>
      </p:sp>
      <p:sp>
        <p:nvSpPr>
          <p:cNvPr id="198" name="Google Shape;198;p24"/>
          <p:cNvSpPr/>
          <p:nvPr>
            <p:ph idx="5" type="pic"/>
          </p:nvPr>
        </p:nvSpPr>
        <p:spPr>
          <a:xfrm>
            <a:off x="729761" y="5262171"/>
            <a:ext cx="822960" cy="822960"/>
          </a:xfrm>
          <a:prstGeom prst="rect">
            <a:avLst/>
          </a:prstGeom>
          <a:noFill/>
          <a:ln>
            <a:noFill/>
          </a:ln>
        </p:spPr>
      </p:sp>
      <p:sp>
        <p:nvSpPr>
          <p:cNvPr id="199" name="Google Shape;199;p24"/>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0" name="Google Shape;200;p24"/>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1" name="Google Shape;201;p24"/>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2" name="Google Shape;202;p24"/>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3" name="Google Shape;203;p24"/>
          <p:cNvSpPr/>
          <p:nvPr>
            <p:ph idx="9" type="pic"/>
          </p:nvPr>
        </p:nvSpPr>
        <p:spPr>
          <a:xfrm flipH="1">
            <a:off x="6458875" y="416100"/>
            <a:ext cx="5733300" cy="6025800"/>
          </a:xfrm>
          <a:prstGeom prst="flowChartDelay">
            <a:avLst/>
          </a:prstGeom>
          <a:noFill/>
          <a:ln>
            <a:noFill/>
          </a:ln>
        </p:spPr>
      </p:sp>
      <p:sp>
        <p:nvSpPr>
          <p:cNvPr id="204" name="Google Shape;204;p2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05" name="Shape 205"/>
        <p:cNvGrpSpPr/>
        <p:nvPr/>
      </p:nvGrpSpPr>
      <p:grpSpPr>
        <a:xfrm>
          <a:off x="0" y="0"/>
          <a:ext cx="0" cy="0"/>
          <a:chOff x="0" y="0"/>
          <a:chExt cx="0" cy="0"/>
        </a:xfrm>
      </p:grpSpPr>
      <p:sp>
        <p:nvSpPr>
          <p:cNvPr id="206" name="Google Shape;206;p25"/>
          <p:cNvSpPr/>
          <p:nvPr>
            <p:ph idx="2" type="pic"/>
          </p:nvPr>
        </p:nvSpPr>
        <p:spPr>
          <a:xfrm>
            <a:off x="0" y="416100"/>
            <a:ext cx="5733300" cy="6025800"/>
          </a:xfrm>
          <a:prstGeom prst="flowChartDelay">
            <a:avLst/>
          </a:prstGeom>
          <a:noFill/>
          <a:ln>
            <a:noFill/>
          </a:ln>
        </p:spPr>
      </p:sp>
      <p:sp>
        <p:nvSpPr>
          <p:cNvPr id="207" name="Google Shape;207;p25"/>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8" name="Google Shape;208;p2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9" name="Google Shape;209;p2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10" name="Shape 210"/>
        <p:cNvGrpSpPr/>
        <p:nvPr/>
      </p:nvGrpSpPr>
      <p:grpSpPr>
        <a:xfrm>
          <a:off x="0" y="0"/>
          <a:ext cx="0" cy="0"/>
          <a:chOff x="0" y="0"/>
          <a:chExt cx="0" cy="0"/>
        </a:xfrm>
      </p:grpSpPr>
      <p:sp>
        <p:nvSpPr>
          <p:cNvPr id="211" name="Google Shape;211;p26"/>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2" name="Google Shape;212;p26"/>
          <p:cNvSpPr/>
          <p:nvPr/>
        </p:nvSpPr>
        <p:spPr>
          <a:xfrm rot="10800000">
            <a:off x="7287658" y="-641910"/>
            <a:ext cx="6971817" cy="6971817"/>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3" name="Google Shape;213;p26"/>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14" name="Google Shape;214;p2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5" name="Google Shape;215;p2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6" name="Google Shape;216;p2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17" name="Shape 217"/>
        <p:cNvGrpSpPr/>
        <p:nvPr/>
      </p:nvGrpSpPr>
      <p:grpSpPr>
        <a:xfrm>
          <a:off x="0" y="0"/>
          <a:ext cx="0" cy="0"/>
          <a:chOff x="0" y="0"/>
          <a:chExt cx="0" cy="0"/>
        </a:xfrm>
      </p:grpSpPr>
      <p:sp>
        <p:nvSpPr>
          <p:cNvPr id="218" name="Google Shape;218;p27"/>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1"/>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19" name="Google Shape;219;p27"/>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20" name="Google Shape;220;p27"/>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1" name="Google Shape;221;p27"/>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2" name="Google Shape;222;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3" name="Google Shape;223;p2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24" name="Shape 224"/>
        <p:cNvGrpSpPr/>
        <p:nvPr/>
      </p:nvGrpSpPr>
      <p:grpSpPr>
        <a:xfrm>
          <a:off x="0" y="0"/>
          <a:ext cx="0" cy="0"/>
          <a:chOff x="0" y="0"/>
          <a:chExt cx="0" cy="0"/>
        </a:xfrm>
      </p:grpSpPr>
      <p:sp>
        <p:nvSpPr>
          <p:cNvPr id="225" name="Google Shape;225;p28"/>
          <p:cNvSpPr/>
          <p:nvPr>
            <p:ph idx="2" type="pic"/>
          </p:nvPr>
        </p:nvSpPr>
        <p:spPr>
          <a:xfrm>
            <a:off x="628891" y="1672660"/>
            <a:ext cx="2543598" cy="2297456"/>
          </a:xfrm>
          <a:prstGeom prst="rect">
            <a:avLst/>
          </a:prstGeom>
          <a:noFill/>
          <a:ln>
            <a:noFill/>
          </a:ln>
        </p:spPr>
      </p:sp>
      <p:sp>
        <p:nvSpPr>
          <p:cNvPr id="226" name="Google Shape;226;p28"/>
          <p:cNvSpPr/>
          <p:nvPr>
            <p:ph idx="3" type="pic"/>
          </p:nvPr>
        </p:nvSpPr>
        <p:spPr>
          <a:xfrm>
            <a:off x="3302977" y="1672660"/>
            <a:ext cx="2543598" cy="2297456"/>
          </a:xfrm>
          <a:prstGeom prst="rect">
            <a:avLst/>
          </a:prstGeom>
          <a:noFill/>
          <a:ln>
            <a:noFill/>
          </a:ln>
        </p:spPr>
      </p:sp>
      <p:sp>
        <p:nvSpPr>
          <p:cNvPr id="227" name="Google Shape;227;p28"/>
          <p:cNvSpPr/>
          <p:nvPr>
            <p:ph idx="4" type="pic"/>
          </p:nvPr>
        </p:nvSpPr>
        <p:spPr>
          <a:xfrm>
            <a:off x="628891" y="4080194"/>
            <a:ext cx="2543598" cy="2297456"/>
          </a:xfrm>
          <a:prstGeom prst="rect">
            <a:avLst/>
          </a:prstGeom>
          <a:noFill/>
          <a:ln>
            <a:noFill/>
          </a:ln>
        </p:spPr>
      </p:sp>
      <p:sp>
        <p:nvSpPr>
          <p:cNvPr id="228" name="Google Shape;228;p28"/>
          <p:cNvSpPr/>
          <p:nvPr>
            <p:ph idx="5" type="pic"/>
          </p:nvPr>
        </p:nvSpPr>
        <p:spPr>
          <a:xfrm>
            <a:off x="3302977" y="4080194"/>
            <a:ext cx="2543598" cy="2297456"/>
          </a:xfrm>
          <a:prstGeom prst="rect">
            <a:avLst/>
          </a:prstGeom>
          <a:noFill/>
          <a:ln>
            <a:noFill/>
          </a:ln>
        </p:spPr>
      </p:sp>
      <p:sp>
        <p:nvSpPr>
          <p:cNvPr id="229" name="Google Shape;229;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0" name="Google Shape;230;p2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1" name="Google Shape;231;p2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32" name="Shape 232"/>
        <p:cNvGrpSpPr/>
        <p:nvPr/>
      </p:nvGrpSpPr>
      <p:grpSpPr>
        <a:xfrm>
          <a:off x="0" y="0"/>
          <a:ext cx="0" cy="0"/>
          <a:chOff x="0" y="0"/>
          <a:chExt cx="0" cy="0"/>
        </a:xfrm>
      </p:grpSpPr>
      <p:sp>
        <p:nvSpPr>
          <p:cNvPr id="233" name="Google Shape;233;p29"/>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4" name="Google Shape;234;p29"/>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5" name="Google Shape;235;p29"/>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6" name="Google Shape;236;p29"/>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7" name="Google Shape;237;p29"/>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8" name="Google Shape;238;p29"/>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9" name="Google Shape;239;p29"/>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40" name="Google Shape;240;p29"/>
          <p:cNvSpPr/>
          <p:nvPr>
            <p:ph idx="8" type="pic"/>
          </p:nvPr>
        </p:nvSpPr>
        <p:spPr>
          <a:xfrm>
            <a:off x="616639" y="2669177"/>
            <a:ext cx="365700" cy="365700"/>
          </a:xfrm>
          <a:prstGeom prst="rect">
            <a:avLst/>
          </a:prstGeom>
          <a:noFill/>
          <a:ln>
            <a:noFill/>
          </a:ln>
        </p:spPr>
      </p:sp>
      <p:sp>
        <p:nvSpPr>
          <p:cNvPr id="241" name="Google Shape;241;p29"/>
          <p:cNvSpPr/>
          <p:nvPr>
            <p:ph idx="9" type="pic"/>
          </p:nvPr>
        </p:nvSpPr>
        <p:spPr>
          <a:xfrm>
            <a:off x="616639" y="3583577"/>
            <a:ext cx="365700" cy="365700"/>
          </a:xfrm>
          <a:prstGeom prst="rect">
            <a:avLst/>
          </a:prstGeom>
          <a:noFill/>
          <a:ln>
            <a:noFill/>
          </a:ln>
        </p:spPr>
      </p:sp>
      <p:sp>
        <p:nvSpPr>
          <p:cNvPr id="242" name="Google Shape;242;p29"/>
          <p:cNvSpPr/>
          <p:nvPr>
            <p:ph idx="13" type="pic"/>
          </p:nvPr>
        </p:nvSpPr>
        <p:spPr>
          <a:xfrm>
            <a:off x="616639" y="4565710"/>
            <a:ext cx="365700" cy="365700"/>
          </a:xfrm>
          <a:prstGeom prst="rect">
            <a:avLst/>
          </a:prstGeom>
          <a:noFill/>
          <a:ln>
            <a:noFill/>
          </a:ln>
        </p:spPr>
      </p:sp>
      <p:sp>
        <p:nvSpPr>
          <p:cNvPr id="243" name="Google Shape;243;p2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2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45" name="Shape 245"/>
        <p:cNvGrpSpPr/>
        <p:nvPr/>
      </p:nvGrpSpPr>
      <p:grpSpPr>
        <a:xfrm>
          <a:off x="0" y="0"/>
          <a:ext cx="0" cy="0"/>
          <a:chOff x="0" y="0"/>
          <a:chExt cx="0" cy="0"/>
        </a:xfrm>
      </p:grpSpPr>
      <p:sp>
        <p:nvSpPr>
          <p:cNvPr id="246" name="Google Shape;246;p30"/>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47" name="Google Shape;247;p30"/>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48" name="Google Shape;248;p30"/>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49" name="Google Shape;249;p30"/>
          <p:cNvSpPr/>
          <p:nvPr/>
        </p:nvSpPr>
        <p:spPr>
          <a:xfrm>
            <a:off x="8729802" y="3930649"/>
            <a:ext cx="2458569" cy="2007163"/>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50" name="Google Shape;250;p30"/>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1" name="Google Shape;251;p30"/>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2" name="Google Shape;252;p30"/>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3" name="Google Shape;253;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4" name="Google Shape;254;p3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5" name="Google Shape;255;p3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31" name="Shape 31"/>
        <p:cNvGrpSpPr/>
        <p:nvPr/>
      </p:nvGrpSpPr>
      <p:grpSpPr>
        <a:xfrm>
          <a:off x="0" y="0"/>
          <a:ext cx="0" cy="0"/>
          <a:chOff x="0" y="0"/>
          <a:chExt cx="0" cy="0"/>
        </a:xfrm>
      </p:grpSpPr>
      <p:sp>
        <p:nvSpPr>
          <p:cNvPr id="32" name="Google Shape;32;p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3" name="Google Shape;33;p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4" name="Google Shape;34;p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5" name="Google Shape;35;p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 name="Google Shape;36;p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56" name="Shape 256"/>
        <p:cNvGrpSpPr/>
        <p:nvPr/>
      </p:nvGrpSpPr>
      <p:grpSpPr>
        <a:xfrm>
          <a:off x="0" y="0"/>
          <a:ext cx="0" cy="0"/>
          <a:chOff x="0" y="0"/>
          <a:chExt cx="0" cy="0"/>
        </a:xfrm>
      </p:grpSpPr>
      <p:sp>
        <p:nvSpPr>
          <p:cNvPr id="257" name="Google Shape;257;p3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8" name="Google Shape;258;p31"/>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59" name="Google Shape;259;p3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60" name="Google Shape;260;p31"/>
          <p:cNvSpPr/>
          <p:nvPr>
            <p:ph idx="2" type="pic"/>
          </p:nvPr>
        </p:nvSpPr>
        <p:spPr>
          <a:xfrm>
            <a:off x="8095047" y="1257696"/>
            <a:ext cx="2124300" cy="4571400"/>
          </a:xfrm>
          <a:prstGeom prst="roundRect">
            <a:avLst>
              <a:gd fmla="val 10302" name="adj"/>
            </a:avLst>
          </a:prstGeom>
          <a:solidFill>
            <a:schemeClr val="lt2"/>
          </a:solidFill>
          <a:ln>
            <a:noFill/>
          </a:ln>
        </p:spPr>
      </p:sp>
      <p:sp>
        <p:nvSpPr>
          <p:cNvPr id="261" name="Google Shape;261;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2" name="Google Shape;262;p3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63" name="Google Shape;263;p3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64" name="Shape 264"/>
        <p:cNvGrpSpPr/>
        <p:nvPr/>
      </p:nvGrpSpPr>
      <p:grpSpPr>
        <a:xfrm>
          <a:off x="0" y="0"/>
          <a:ext cx="0" cy="0"/>
          <a:chOff x="0" y="0"/>
          <a:chExt cx="0" cy="0"/>
        </a:xfrm>
      </p:grpSpPr>
      <p:sp>
        <p:nvSpPr>
          <p:cNvPr id="265" name="Google Shape;265;p32"/>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66" name="Google Shape;266;p32"/>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67" name="Google Shape;267;p32"/>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68" name="Google Shape;268;p32"/>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69" name="Google Shape;269;p32"/>
          <p:cNvSpPr/>
          <p:nvPr>
            <p:ph idx="2" type="pic"/>
          </p:nvPr>
        </p:nvSpPr>
        <p:spPr>
          <a:xfrm>
            <a:off x="5146901" y="1993899"/>
            <a:ext cx="2048226" cy="4379191"/>
          </a:xfrm>
          <a:prstGeom prst="rect">
            <a:avLst/>
          </a:prstGeom>
          <a:noFill/>
          <a:ln>
            <a:noFill/>
          </a:ln>
        </p:spPr>
      </p:sp>
      <p:sp>
        <p:nvSpPr>
          <p:cNvPr id="270" name="Google Shape;270;p32"/>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1" name="Google Shape;271;p32"/>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2" name="Google Shape;272;p32"/>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3" name="Google Shape;273;p32"/>
          <p:cNvSpPr/>
          <p:nvPr>
            <p:ph idx="5" type="pic"/>
          </p:nvPr>
        </p:nvSpPr>
        <p:spPr>
          <a:xfrm>
            <a:off x="8146954" y="2518389"/>
            <a:ext cx="365700" cy="365700"/>
          </a:xfrm>
          <a:prstGeom prst="rect">
            <a:avLst/>
          </a:prstGeom>
          <a:noFill/>
          <a:ln>
            <a:noFill/>
          </a:ln>
        </p:spPr>
      </p:sp>
      <p:sp>
        <p:nvSpPr>
          <p:cNvPr id="274" name="Google Shape;274;p32"/>
          <p:cNvSpPr/>
          <p:nvPr>
            <p:ph idx="6" type="pic"/>
          </p:nvPr>
        </p:nvSpPr>
        <p:spPr>
          <a:xfrm>
            <a:off x="8146954" y="3860390"/>
            <a:ext cx="365700" cy="365700"/>
          </a:xfrm>
          <a:prstGeom prst="rect">
            <a:avLst/>
          </a:prstGeom>
          <a:noFill/>
          <a:ln>
            <a:noFill/>
          </a:ln>
        </p:spPr>
      </p:sp>
      <p:sp>
        <p:nvSpPr>
          <p:cNvPr id="275" name="Google Shape;275;p32"/>
          <p:cNvSpPr/>
          <p:nvPr>
            <p:ph idx="7" type="pic"/>
          </p:nvPr>
        </p:nvSpPr>
        <p:spPr>
          <a:xfrm>
            <a:off x="8146954" y="5179070"/>
            <a:ext cx="365700" cy="365700"/>
          </a:xfrm>
          <a:prstGeom prst="rect">
            <a:avLst/>
          </a:prstGeom>
          <a:noFill/>
          <a:ln>
            <a:noFill/>
          </a:ln>
        </p:spPr>
      </p:sp>
      <p:sp>
        <p:nvSpPr>
          <p:cNvPr id="276" name="Google Shape;276;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7" name="Google Shape;277;p3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8" name="Google Shape;278;p3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279" name="Shape 279"/>
        <p:cNvGrpSpPr/>
        <p:nvPr/>
      </p:nvGrpSpPr>
      <p:grpSpPr>
        <a:xfrm>
          <a:off x="0" y="0"/>
          <a:ext cx="0" cy="0"/>
          <a:chOff x="0" y="0"/>
          <a:chExt cx="0" cy="0"/>
        </a:xfrm>
      </p:grpSpPr>
      <p:sp>
        <p:nvSpPr>
          <p:cNvPr id="280" name="Google Shape;280;p3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1" name="Google Shape;281;p33"/>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2" name="Google Shape;282;p3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3" name="Google Shape;283;p33"/>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284" name="Google Shape;284;p33"/>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33"/>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286" name="Google Shape;286;p3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7" name="Google Shape;287;p3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88" name="Google Shape;288;p3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9" name="Google Shape;289;p33"/>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0" name="Google Shape;290;p3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1" name="Google Shape;291;p3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3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34"/>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34"/>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34"/>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34"/>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34"/>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9" name="Google Shape;299;p3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34"/>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1" name="Google Shape;301;p3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34"/>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3" name="Google Shape;303;p34"/>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3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34"/>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6" name="Google Shape;306;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3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3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35"/>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35"/>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35"/>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35"/>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35"/>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5" name="Google Shape;315;p3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35"/>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7" name="Google Shape;317;p3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35"/>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9" name="Google Shape;319;p35"/>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3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35"/>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2" name="Google Shape;322;p35"/>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3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35"/>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5" name="Google Shape;325;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3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3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36"/>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36"/>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36"/>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2" name="Google Shape;332;p36"/>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3" name="Google Shape;333;p36"/>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4" name="Google Shape;334;p36"/>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5" name="Google Shape;335;p36"/>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36"/>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36"/>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36"/>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36"/>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36"/>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3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3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3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3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37"/>
          <p:cNvSpPr/>
          <p:nvPr>
            <p:ph idx="2" type="pic"/>
          </p:nvPr>
        </p:nvSpPr>
        <p:spPr>
          <a:xfrm>
            <a:off x="6093644" y="3431357"/>
            <a:ext cx="6096000" cy="3429000"/>
          </a:xfrm>
          <a:prstGeom prst="rect">
            <a:avLst/>
          </a:prstGeom>
          <a:noFill/>
          <a:ln>
            <a:noFill/>
          </a:ln>
        </p:spPr>
      </p:sp>
      <p:sp>
        <p:nvSpPr>
          <p:cNvPr id="348" name="Google Shape;348;p37"/>
          <p:cNvSpPr/>
          <p:nvPr>
            <p:ph idx="3" type="pic"/>
          </p:nvPr>
        </p:nvSpPr>
        <p:spPr>
          <a:xfrm>
            <a:off x="6096000" y="-4715"/>
            <a:ext cx="6096000" cy="3429000"/>
          </a:xfrm>
          <a:prstGeom prst="rect">
            <a:avLst/>
          </a:prstGeom>
          <a:noFill/>
          <a:ln>
            <a:noFill/>
          </a:ln>
        </p:spPr>
      </p:sp>
      <p:sp>
        <p:nvSpPr>
          <p:cNvPr id="349" name="Google Shape;349;p37"/>
          <p:cNvSpPr/>
          <p:nvPr>
            <p:ph idx="4" type="pic"/>
          </p:nvPr>
        </p:nvSpPr>
        <p:spPr>
          <a:xfrm>
            <a:off x="-1571" y="3431357"/>
            <a:ext cx="6096000" cy="3429000"/>
          </a:xfrm>
          <a:prstGeom prst="rect">
            <a:avLst/>
          </a:prstGeom>
          <a:noFill/>
          <a:ln>
            <a:noFill/>
          </a:ln>
        </p:spPr>
      </p:sp>
      <p:sp>
        <p:nvSpPr>
          <p:cNvPr id="350" name="Google Shape;350;p37"/>
          <p:cNvSpPr/>
          <p:nvPr>
            <p:ph idx="5" type="pic"/>
          </p:nvPr>
        </p:nvSpPr>
        <p:spPr>
          <a:xfrm>
            <a:off x="-9425" y="-4715"/>
            <a:ext cx="6096000" cy="3429000"/>
          </a:xfrm>
          <a:prstGeom prst="rect">
            <a:avLst/>
          </a:prstGeom>
          <a:noFill/>
          <a:ln>
            <a:noFill/>
          </a:ln>
        </p:spPr>
      </p:sp>
      <p:sp>
        <p:nvSpPr>
          <p:cNvPr id="351" name="Google Shape;351;p37"/>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37"/>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37"/>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37"/>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38"/>
          <p:cNvSpPr/>
          <p:nvPr/>
        </p:nvSpPr>
        <p:spPr>
          <a:xfrm>
            <a:off x="7243197" y="4554269"/>
            <a:ext cx="3974222" cy="538161"/>
          </a:xfrm>
          <a:prstGeom prst="roundRect">
            <a:avLst>
              <a:gd fmla="val 50000" name="adj"/>
            </a:avLst>
          </a:prstGeom>
          <a:solidFill>
            <a:schemeClr val="accent4">
              <a:alpha val="83529"/>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38"/>
          <p:cNvSpPr/>
          <p:nvPr/>
        </p:nvSpPr>
        <p:spPr>
          <a:xfrm>
            <a:off x="974582" y="4554269"/>
            <a:ext cx="2960180" cy="538161"/>
          </a:xfrm>
          <a:prstGeom prst="roundRect">
            <a:avLst>
              <a:gd fmla="val 50000" name="adj"/>
            </a:avLst>
          </a:prstGeom>
          <a:solidFill>
            <a:schemeClr val="accent3">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38"/>
          <p:cNvSpPr/>
          <p:nvPr/>
        </p:nvSpPr>
        <p:spPr>
          <a:xfrm>
            <a:off x="3033393" y="4554269"/>
            <a:ext cx="5100937" cy="538161"/>
          </a:xfrm>
          <a:prstGeom prst="roundRect">
            <a:avLst>
              <a:gd fmla="val 50000" name="adj"/>
            </a:avLst>
          </a:prstGeom>
          <a:solidFill>
            <a:schemeClr val="accent2">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3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3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3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3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3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3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3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3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68" name="Google Shape;368;p39"/>
          <p:cNvSpPr/>
          <p:nvPr>
            <p:ph idx="5" type="pic"/>
          </p:nvPr>
        </p:nvSpPr>
        <p:spPr>
          <a:xfrm>
            <a:off x="2440875" y="2654049"/>
            <a:ext cx="2015400" cy="2015400"/>
          </a:xfrm>
          <a:prstGeom prst="rect">
            <a:avLst/>
          </a:prstGeom>
          <a:solidFill>
            <a:srgbClr val="F2F2F2"/>
          </a:solidFill>
          <a:ln>
            <a:noFill/>
          </a:ln>
        </p:spPr>
      </p:sp>
      <p:sp>
        <p:nvSpPr>
          <p:cNvPr id="369" name="Google Shape;369;p3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70" name="Google Shape;370;p39"/>
          <p:cNvSpPr/>
          <p:nvPr>
            <p:ph idx="6" type="pic"/>
          </p:nvPr>
        </p:nvSpPr>
        <p:spPr>
          <a:xfrm>
            <a:off x="8367113" y="2654049"/>
            <a:ext cx="2015400" cy="2015400"/>
          </a:xfrm>
          <a:prstGeom prst="rect">
            <a:avLst/>
          </a:prstGeom>
          <a:solidFill>
            <a:srgbClr val="F2F2F2"/>
          </a:solidFill>
          <a:ln>
            <a:noFill/>
          </a:ln>
        </p:spPr>
      </p:sp>
      <p:sp>
        <p:nvSpPr>
          <p:cNvPr id="371" name="Google Shape;371;p3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3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4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4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4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4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4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4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4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1" name="Google Shape;381;p40"/>
          <p:cNvSpPr/>
          <p:nvPr>
            <p:ph idx="7" type="pic"/>
          </p:nvPr>
        </p:nvSpPr>
        <p:spPr>
          <a:xfrm>
            <a:off x="1711670" y="2790201"/>
            <a:ext cx="1833000" cy="1833000"/>
          </a:xfrm>
          <a:prstGeom prst="rect">
            <a:avLst/>
          </a:prstGeom>
          <a:solidFill>
            <a:srgbClr val="F2F2F2"/>
          </a:solidFill>
          <a:ln>
            <a:noFill/>
          </a:ln>
        </p:spPr>
      </p:sp>
      <p:sp>
        <p:nvSpPr>
          <p:cNvPr id="382" name="Google Shape;382;p4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0"/>
          <p:cNvSpPr/>
          <p:nvPr>
            <p:ph idx="8" type="pic"/>
          </p:nvPr>
        </p:nvSpPr>
        <p:spPr>
          <a:xfrm>
            <a:off x="5461867" y="2790201"/>
            <a:ext cx="1833000" cy="1833000"/>
          </a:xfrm>
          <a:prstGeom prst="rect">
            <a:avLst/>
          </a:prstGeom>
          <a:solidFill>
            <a:srgbClr val="F2F2F2"/>
          </a:solidFill>
          <a:ln>
            <a:noFill/>
          </a:ln>
        </p:spPr>
      </p:sp>
      <p:sp>
        <p:nvSpPr>
          <p:cNvPr id="384" name="Google Shape;384;p4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0"/>
          <p:cNvSpPr/>
          <p:nvPr>
            <p:ph idx="9" type="pic"/>
          </p:nvPr>
        </p:nvSpPr>
        <p:spPr>
          <a:xfrm>
            <a:off x="9258364" y="2790201"/>
            <a:ext cx="1833000" cy="1833000"/>
          </a:xfrm>
          <a:prstGeom prst="rect">
            <a:avLst/>
          </a:prstGeom>
          <a:solidFill>
            <a:srgbClr val="F2F2F2"/>
          </a:solidFill>
          <a:ln>
            <a:noFill/>
          </a:ln>
        </p:spPr>
      </p:sp>
      <p:sp>
        <p:nvSpPr>
          <p:cNvPr id="386" name="Google Shape;386;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4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37" name="Shape 37"/>
        <p:cNvGrpSpPr/>
        <p:nvPr/>
      </p:nvGrpSpPr>
      <p:grpSpPr>
        <a:xfrm>
          <a:off x="0" y="0"/>
          <a:ext cx="0" cy="0"/>
          <a:chOff x="0" y="0"/>
          <a:chExt cx="0" cy="0"/>
        </a:xfrm>
      </p:grpSpPr>
      <p:sp>
        <p:nvSpPr>
          <p:cNvPr id="38" name="Google Shape;38;p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 name="Google Shape;39;p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 name="Google Shape;40;p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393" name="Shape 393"/>
        <p:cNvGrpSpPr/>
        <p:nvPr/>
      </p:nvGrpSpPr>
      <p:grpSpPr>
        <a:xfrm>
          <a:off x="0" y="0"/>
          <a:ext cx="0" cy="0"/>
          <a:chOff x="0" y="0"/>
          <a:chExt cx="0" cy="0"/>
        </a:xfrm>
      </p:grpSpPr>
      <p:sp>
        <p:nvSpPr>
          <p:cNvPr id="394" name="Google Shape;394;p4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395" name="Google Shape;395;p4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396" name="Google Shape;396;p4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397" name="Google Shape;397;p42"/>
          <p:cNvSpPr/>
          <p:nvPr>
            <p:ph idx="2" type="pic"/>
          </p:nvPr>
        </p:nvSpPr>
        <p:spPr>
          <a:xfrm>
            <a:off x="5984925" y="-5178126"/>
            <a:ext cx="11392800" cy="11439600"/>
          </a:xfrm>
          <a:prstGeom prst="pie">
            <a:avLst>
              <a:gd fmla="val 5392891" name="adj1"/>
              <a:gd fmla="val 10798470" name="adj2"/>
            </a:avLst>
          </a:prstGeom>
          <a:noFill/>
          <a:ln>
            <a:noFill/>
          </a:ln>
        </p:spPr>
      </p:sp>
      <p:sp>
        <p:nvSpPr>
          <p:cNvPr id="398" name="Google Shape;398;p4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399" name="Google Shape;399;p4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00" name="Shape 400"/>
        <p:cNvGrpSpPr/>
        <p:nvPr/>
      </p:nvGrpSpPr>
      <p:grpSpPr>
        <a:xfrm>
          <a:off x="0" y="0"/>
          <a:ext cx="0" cy="0"/>
          <a:chOff x="0" y="0"/>
          <a:chExt cx="0" cy="0"/>
        </a:xfrm>
      </p:grpSpPr>
      <p:sp>
        <p:nvSpPr>
          <p:cNvPr id="401" name="Google Shape;401;p4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02" name="Google Shape;402;p4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403" name="Google Shape;403;p4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404" name="Google Shape;404;p4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5" name="Google Shape;405;p4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6" name="Google Shape;406;p43"/>
          <p:cNvSpPr/>
          <p:nvPr>
            <p:ph idx="2" type="pic"/>
          </p:nvPr>
        </p:nvSpPr>
        <p:spPr>
          <a:xfrm>
            <a:off x="5984925" y="-5178126"/>
            <a:ext cx="11392800" cy="11439600"/>
          </a:xfrm>
          <a:prstGeom prst="pie">
            <a:avLst>
              <a:gd fmla="val 5392891" name="adj1"/>
              <a:gd fmla="val 10798470" name="adj2"/>
            </a:avLst>
          </a:prstGeom>
          <a:noFill/>
          <a:ln>
            <a:noFill/>
          </a:ln>
        </p:spPr>
      </p:sp>
      <p:sp>
        <p:nvSpPr>
          <p:cNvPr id="407" name="Google Shape;407;p4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08" name="Google Shape;408;p4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09" name="Google Shape;409;p4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10" name="Shape 410"/>
        <p:cNvGrpSpPr/>
        <p:nvPr/>
      </p:nvGrpSpPr>
      <p:grpSpPr>
        <a:xfrm>
          <a:off x="0" y="0"/>
          <a:ext cx="0" cy="0"/>
          <a:chOff x="0" y="0"/>
          <a:chExt cx="0" cy="0"/>
        </a:xfrm>
      </p:grpSpPr>
      <p:sp>
        <p:nvSpPr>
          <p:cNvPr id="411" name="Google Shape;411;p4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2" name="Google Shape;412;p4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3" name="Google Shape;413;p4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4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5" name="Google Shape;415;p4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16" name="Shape 416"/>
        <p:cNvGrpSpPr/>
        <p:nvPr/>
      </p:nvGrpSpPr>
      <p:grpSpPr>
        <a:xfrm>
          <a:off x="0" y="0"/>
          <a:ext cx="0" cy="0"/>
          <a:chOff x="0" y="0"/>
          <a:chExt cx="0" cy="0"/>
        </a:xfrm>
      </p:grpSpPr>
      <p:sp>
        <p:nvSpPr>
          <p:cNvPr id="417" name="Google Shape;417;p4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8" name="Google Shape;418;p4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9" name="Google Shape;419;p4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20" name="Shape 420"/>
        <p:cNvGrpSpPr/>
        <p:nvPr/>
      </p:nvGrpSpPr>
      <p:grpSpPr>
        <a:xfrm>
          <a:off x="0" y="0"/>
          <a:ext cx="0" cy="0"/>
          <a:chOff x="0" y="0"/>
          <a:chExt cx="0" cy="0"/>
        </a:xfrm>
      </p:grpSpPr>
      <p:sp>
        <p:nvSpPr>
          <p:cNvPr id="421" name="Google Shape;421;p4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2" name="Google Shape;422;p4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23" name="Google Shape;423;p4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24" name="Google Shape;424;p4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25" name="Google Shape;425;p4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6" name="Google Shape;426;p4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27" name="Google Shape;427;p4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8" name="Google Shape;428;p4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9" name="Google Shape;429;p4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0" name="Google Shape;430;p4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1" name="Google Shape;431;p4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32" name="Google Shape;432;p4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3" name="Google Shape;433;p4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34" name="Google Shape;434;p46"/>
          <p:cNvSpPr/>
          <p:nvPr>
            <p:ph idx="14" type="pic"/>
          </p:nvPr>
        </p:nvSpPr>
        <p:spPr>
          <a:xfrm>
            <a:off x="10686767" y="2650009"/>
            <a:ext cx="365700" cy="365700"/>
          </a:xfrm>
          <a:prstGeom prst="rect">
            <a:avLst/>
          </a:prstGeom>
          <a:noFill/>
          <a:ln>
            <a:noFill/>
          </a:ln>
        </p:spPr>
      </p:sp>
      <p:sp>
        <p:nvSpPr>
          <p:cNvPr id="435" name="Google Shape;435;p46"/>
          <p:cNvSpPr/>
          <p:nvPr>
            <p:ph idx="15" type="pic"/>
          </p:nvPr>
        </p:nvSpPr>
        <p:spPr>
          <a:xfrm>
            <a:off x="1726129" y="2650009"/>
            <a:ext cx="365700" cy="365700"/>
          </a:xfrm>
          <a:prstGeom prst="rect">
            <a:avLst/>
          </a:prstGeom>
          <a:noFill/>
          <a:ln>
            <a:noFill/>
          </a:ln>
        </p:spPr>
      </p:sp>
      <p:sp>
        <p:nvSpPr>
          <p:cNvPr id="436" name="Google Shape;436;p4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7" name="Google Shape;437;p4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438" name="Shape 438"/>
        <p:cNvGrpSpPr/>
        <p:nvPr/>
      </p:nvGrpSpPr>
      <p:grpSpPr>
        <a:xfrm>
          <a:off x="0" y="0"/>
          <a:ext cx="0" cy="0"/>
          <a:chOff x="0" y="0"/>
          <a:chExt cx="0" cy="0"/>
        </a:xfrm>
      </p:grpSpPr>
      <p:sp>
        <p:nvSpPr>
          <p:cNvPr id="439" name="Google Shape;439;p4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0" name="Google Shape;440;p4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1" name="Google Shape;441;p47"/>
          <p:cNvSpPr/>
          <p:nvPr>
            <p:ph idx="2" type="pic"/>
          </p:nvPr>
        </p:nvSpPr>
        <p:spPr>
          <a:xfrm flipH="1">
            <a:off x="6458875" y="416100"/>
            <a:ext cx="5733300" cy="6025800"/>
          </a:xfrm>
          <a:prstGeom prst="flowChartDelay">
            <a:avLst/>
          </a:prstGeom>
          <a:noFill/>
          <a:ln>
            <a:noFill/>
          </a:ln>
        </p:spPr>
      </p:sp>
      <p:sp>
        <p:nvSpPr>
          <p:cNvPr id="442" name="Google Shape;442;p47"/>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3" name="Google Shape;443;p4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4" name="Google Shape;444;p47"/>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45" name="Shape 445"/>
        <p:cNvGrpSpPr/>
        <p:nvPr/>
      </p:nvGrpSpPr>
      <p:grpSpPr>
        <a:xfrm>
          <a:off x="0" y="0"/>
          <a:ext cx="0" cy="0"/>
          <a:chOff x="0" y="0"/>
          <a:chExt cx="0" cy="0"/>
        </a:xfrm>
      </p:grpSpPr>
      <p:sp>
        <p:nvSpPr>
          <p:cNvPr id="446" name="Google Shape;446;p4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47" name="Google Shape;447;p4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48" name="Google Shape;448;p4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49" name="Google Shape;449;p48"/>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0" name="Google Shape;450;p48"/>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1" name="Google Shape;451;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2" name="Google Shape;452;p4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3" name="Google Shape;453;p48"/>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4" name="Shape 454"/>
        <p:cNvGrpSpPr/>
        <p:nvPr/>
      </p:nvGrpSpPr>
      <p:grpSpPr>
        <a:xfrm>
          <a:off x="0" y="0"/>
          <a:ext cx="0" cy="0"/>
          <a:chOff x="0" y="0"/>
          <a:chExt cx="0" cy="0"/>
        </a:xfrm>
      </p:grpSpPr>
      <p:sp>
        <p:nvSpPr>
          <p:cNvPr id="455" name="Google Shape;455;p4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6" name="Google Shape;456;p4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7" name="Google Shape;457;p4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8" name="Google Shape;458;p4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9" name="Google Shape;459;p4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0" name="Google Shape;460;p4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1" name="Google Shape;461;p4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2" name="Google Shape;462;p4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3" name="Google Shape;463;p4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4" name="Google Shape;464;p4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49"/>
          <p:cNvSpPr/>
          <p:nvPr>
            <p:ph idx="9" type="pic"/>
          </p:nvPr>
        </p:nvSpPr>
        <p:spPr>
          <a:xfrm>
            <a:off x="5723645" y="2364629"/>
            <a:ext cx="1005900" cy="1005900"/>
          </a:xfrm>
          <a:prstGeom prst="rect">
            <a:avLst/>
          </a:prstGeom>
          <a:noFill/>
          <a:ln>
            <a:noFill/>
          </a:ln>
        </p:spPr>
      </p:sp>
      <p:sp>
        <p:nvSpPr>
          <p:cNvPr id="466" name="Google Shape;466;p49"/>
          <p:cNvSpPr/>
          <p:nvPr>
            <p:ph idx="13" type="pic"/>
          </p:nvPr>
        </p:nvSpPr>
        <p:spPr>
          <a:xfrm>
            <a:off x="5723645" y="3731213"/>
            <a:ext cx="1005900" cy="1005900"/>
          </a:xfrm>
          <a:prstGeom prst="rect">
            <a:avLst/>
          </a:prstGeom>
          <a:noFill/>
          <a:ln>
            <a:noFill/>
          </a:ln>
        </p:spPr>
      </p:sp>
      <p:sp>
        <p:nvSpPr>
          <p:cNvPr id="467" name="Google Shape;467;p49"/>
          <p:cNvSpPr/>
          <p:nvPr>
            <p:ph idx="14" type="pic"/>
          </p:nvPr>
        </p:nvSpPr>
        <p:spPr>
          <a:xfrm>
            <a:off x="5726372" y="5097797"/>
            <a:ext cx="1005900" cy="1005900"/>
          </a:xfrm>
          <a:prstGeom prst="rect">
            <a:avLst/>
          </a:prstGeom>
          <a:noFill/>
          <a:ln>
            <a:noFill/>
          </a:ln>
        </p:spPr>
      </p:sp>
      <p:sp>
        <p:nvSpPr>
          <p:cNvPr id="468" name="Google Shape;468;p49"/>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69" name="Google Shape;469;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0" name="Shape 470"/>
        <p:cNvGrpSpPr/>
        <p:nvPr/>
      </p:nvGrpSpPr>
      <p:grpSpPr>
        <a:xfrm>
          <a:off x="0" y="0"/>
          <a:ext cx="0" cy="0"/>
          <a:chOff x="0" y="0"/>
          <a:chExt cx="0" cy="0"/>
        </a:xfrm>
      </p:grpSpPr>
      <p:sp>
        <p:nvSpPr>
          <p:cNvPr id="471" name="Google Shape;471;p50"/>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2" name="Google Shape;472;p5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3" name="Shape 473"/>
        <p:cNvGrpSpPr/>
        <p:nvPr/>
      </p:nvGrpSpPr>
      <p:grpSpPr>
        <a:xfrm>
          <a:off x="0" y="0"/>
          <a:ext cx="0" cy="0"/>
          <a:chOff x="0" y="0"/>
          <a:chExt cx="0" cy="0"/>
        </a:xfrm>
      </p:grpSpPr>
      <p:sp>
        <p:nvSpPr>
          <p:cNvPr id="474" name="Google Shape;474;p5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5" name="Google Shape;475;p5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476" name="Google Shape;476;p51"/>
          <p:cNvSpPr/>
          <p:nvPr>
            <p:ph idx="2" type="pic"/>
          </p:nvPr>
        </p:nvSpPr>
        <p:spPr>
          <a:xfrm>
            <a:off x="1520815" y="2822850"/>
            <a:ext cx="2831400" cy="2831100"/>
          </a:xfrm>
          <a:prstGeom prst="rect">
            <a:avLst/>
          </a:prstGeom>
          <a:solidFill>
            <a:srgbClr val="F2F2F2"/>
          </a:solidFill>
          <a:ln>
            <a:noFill/>
          </a:ln>
        </p:spPr>
      </p:sp>
      <p:sp>
        <p:nvSpPr>
          <p:cNvPr id="477" name="Google Shape;477;p51"/>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8" name="Google Shape;478;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1" name="Shape 41"/>
        <p:cNvGrpSpPr/>
        <p:nvPr/>
      </p:nvGrpSpPr>
      <p:grpSpPr>
        <a:xfrm>
          <a:off x="0" y="0"/>
          <a:ext cx="0" cy="0"/>
          <a:chOff x="0" y="0"/>
          <a:chExt cx="0" cy="0"/>
        </a:xfrm>
      </p:grpSpPr>
      <p:sp>
        <p:nvSpPr>
          <p:cNvPr id="42" name="Google Shape;42;p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 name="Google Shape;43;p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4" name="Google Shape;44;p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5" name="Google Shape;45;p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6" name="Google Shape;46;p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7" name="Google Shape;47;p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8" name="Google Shape;48;p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 name="Google Shape;49;p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 name="Google Shape;50;p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1" name="Google Shape;51;p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52" name="Google Shape;52;p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53" name="Google Shape;53;p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54" name="Google Shape;54;p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55" name="Google Shape;55;p6"/>
          <p:cNvSpPr/>
          <p:nvPr>
            <p:ph idx="14" type="pic"/>
          </p:nvPr>
        </p:nvSpPr>
        <p:spPr>
          <a:xfrm>
            <a:off x="10686767" y="2650009"/>
            <a:ext cx="365700" cy="365700"/>
          </a:xfrm>
          <a:prstGeom prst="rect">
            <a:avLst/>
          </a:prstGeom>
          <a:noFill/>
          <a:ln>
            <a:noFill/>
          </a:ln>
        </p:spPr>
      </p:sp>
      <p:sp>
        <p:nvSpPr>
          <p:cNvPr id="56" name="Google Shape;56;p6"/>
          <p:cNvSpPr/>
          <p:nvPr>
            <p:ph idx="15" type="pic"/>
          </p:nvPr>
        </p:nvSpPr>
        <p:spPr>
          <a:xfrm>
            <a:off x="1726129" y="2650009"/>
            <a:ext cx="365700" cy="365700"/>
          </a:xfrm>
          <a:prstGeom prst="rect">
            <a:avLst/>
          </a:prstGeom>
          <a:noFill/>
          <a:ln>
            <a:noFill/>
          </a:ln>
        </p:spPr>
      </p:sp>
      <p:sp>
        <p:nvSpPr>
          <p:cNvPr id="57" name="Google Shape;57;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 name="Google Shape;58;p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79" name="Shape 479"/>
        <p:cNvGrpSpPr/>
        <p:nvPr/>
      </p:nvGrpSpPr>
      <p:grpSpPr>
        <a:xfrm>
          <a:off x="0" y="0"/>
          <a:ext cx="0" cy="0"/>
          <a:chOff x="0" y="0"/>
          <a:chExt cx="0" cy="0"/>
        </a:xfrm>
      </p:grpSpPr>
      <p:sp>
        <p:nvSpPr>
          <p:cNvPr id="480" name="Google Shape;480;p52"/>
          <p:cNvSpPr/>
          <p:nvPr>
            <p:ph idx="2" type="pic"/>
          </p:nvPr>
        </p:nvSpPr>
        <p:spPr>
          <a:xfrm>
            <a:off x="0" y="0"/>
            <a:ext cx="12192000" cy="6146700"/>
          </a:xfrm>
          <a:prstGeom prst="rect">
            <a:avLst/>
          </a:prstGeom>
          <a:noFill/>
          <a:ln>
            <a:noFill/>
          </a:ln>
        </p:spPr>
      </p:sp>
      <p:sp>
        <p:nvSpPr>
          <p:cNvPr id="481" name="Google Shape;481;p5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2" name="Google Shape;482;p5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3" name="Google Shape;483;p5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4" name="Shape 484"/>
        <p:cNvGrpSpPr/>
        <p:nvPr/>
      </p:nvGrpSpPr>
      <p:grpSpPr>
        <a:xfrm>
          <a:off x="0" y="0"/>
          <a:ext cx="0" cy="0"/>
          <a:chOff x="0" y="0"/>
          <a:chExt cx="0" cy="0"/>
        </a:xfrm>
      </p:grpSpPr>
      <p:sp>
        <p:nvSpPr>
          <p:cNvPr id="485" name="Google Shape;485;p53"/>
          <p:cNvSpPr/>
          <p:nvPr>
            <p:ph idx="2" type="pic"/>
          </p:nvPr>
        </p:nvSpPr>
        <p:spPr>
          <a:xfrm>
            <a:off x="0" y="0"/>
            <a:ext cx="12192000" cy="6146700"/>
          </a:xfrm>
          <a:prstGeom prst="rect">
            <a:avLst/>
          </a:prstGeom>
          <a:noFill/>
          <a:ln>
            <a:noFill/>
          </a:ln>
        </p:spPr>
      </p:sp>
      <p:sp>
        <p:nvSpPr>
          <p:cNvPr id="486" name="Google Shape;486;p5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5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5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89" name="Shape 489"/>
        <p:cNvGrpSpPr/>
        <p:nvPr/>
      </p:nvGrpSpPr>
      <p:grpSpPr>
        <a:xfrm>
          <a:off x="0" y="0"/>
          <a:ext cx="0" cy="0"/>
          <a:chOff x="0" y="0"/>
          <a:chExt cx="0" cy="0"/>
        </a:xfrm>
      </p:grpSpPr>
      <p:sp>
        <p:nvSpPr>
          <p:cNvPr id="490" name="Google Shape;490;p54"/>
          <p:cNvSpPr/>
          <p:nvPr>
            <p:ph idx="2" type="pic"/>
          </p:nvPr>
        </p:nvSpPr>
        <p:spPr>
          <a:xfrm>
            <a:off x="0" y="0"/>
            <a:ext cx="12192000" cy="6146700"/>
          </a:xfrm>
          <a:prstGeom prst="rect">
            <a:avLst/>
          </a:prstGeom>
          <a:noFill/>
          <a:ln>
            <a:noFill/>
          </a:ln>
        </p:spPr>
      </p:sp>
      <p:sp>
        <p:nvSpPr>
          <p:cNvPr id="491" name="Google Shape;491;p5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5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5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4" name="Shape 494"/>
        <p:cNvGrpSpPr/>
        <p:nvPr/>
      </p:nvGrpSpPr>
      <p:grpSpPr>
        <a:xfrm>
          <a:off x="0" y="0"/>
          <a:ext cx="0" cy="0"/>
          <a:chOff x="0" y="0"/>
          <a:chExt cx="0" cy="0"/>
        </a:xfrm>
      </p:grpSpPr>
      <p:sp>
        <p:nvSpPr>
          <p:cNvPr id="495" name="Google Shape;495;p5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6" name="Google Shape;496;p5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7" name="Google Shape;497;p55"/>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8" name="Google Shape;498;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99" name="Shape 499"/>
        <p:cNvGrpSpPr/>
        <p:nvPr/>
      </p:nvGrpSpPr>
      <p:grpSpPr>
        <a:xfrm>
          <a:off x="0" y="0"/>
          <a:ext cx="0" cy="0"/>
          <a:chOff x="0" y="0"/>
          <a:chExt cx="0" cy="0"/>
        </a:xfrm>
      </p:grpSpPr>
      <p:sp>
        <p:nvSpPr>
          <p:cNvPr id="500" name="Google Shape;500;p56"/>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1" name="Google Shape;501;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2" name="Shape 502"/>
        <p:cNvGrpSpPr/>
        <p:nvPr/>
      </p:nvGrpSpPr>
      <p:grpSpPr>
        <a:xfrm>
          <a:off x="0" y="0"/>
          <a:ext cx="0" cy="0"/>
          <a:chOff x="0" y="0"/>
          <a:chExt cx="0" cy="0"/>
        </a:xfrm>
      </p:grpSpPr>
      <p:sp>
        <p:nvSpPr>
          <p:cNvPr id="503" name="Google Shape;503;p57"/>
          <p:cNvSpPr/>
          <p:nvPr>
            <p:ph idx="2" type="pic"/>
          </p:nvPr>
        </p:nvSpPr>
        <p:spPr>
          <a:xfrm>
            <a:off x="1676255" y="1665017"/>
            <a:ext cx="1463100" cy="1463100"/>
          </a:xfrm>
          <a:prstGeom prst="rect">
            <a:avLst/>
          </a:prstGeom>
          <a:noFill/>
          <a:ln>
            <a:noFill/>
          </a:ln>
        </p:spPr>
      </p:sp>
      <p:sp>
        <p:nvSpPr>
          <p:cNvPr id="504" name="Google Shape;504;p5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5" name="Google Shape;505;p5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6" name="Google Shape;506;p57"/>
          <p:cNvSpPr/>
          <p:nvPr>
            <p:ph idx="4" type="pic"/>
          </p:nvPr>
        </p:nvSpPr>
        <p:spPr>
          <a:xfrm>
            <a:off x="5056062" y="1665017"/>
            <a:ext cx="1463100" cy="1463100"/>
          </a:xfrm>
          <a:prstGeom prst="rect">
            <a:avLst/>
          </a:prstGeom>
          <a:noFill/>
          <a:ln>
            <a:noFill/>
          </a:ln>
        </p:spPr>
      </p:sp>
      <p:sp>
        <p:nvSpPr>
          <p:cNvPr id="507" name="Google Shape;507;p5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8" name="Google Shape;508;p5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9" name="Google Shape;509;p57"/>
          <p:cNvSpPr/>
          <p:nvPr>
            <p:ph idx="7" type="pic"/>
          </p:nvPr>
        </p:nvSpPr>
        <p:spPr>
          <a:xfrm>
            <a:off x="8435870" y="1665017"/>
            <a:ext cx="1463100" cy="1463100"/>
          </a:xfrm>
          <a:prstGeom prst="rect">
            <a:avLst/>
          </a:prstGeom>
          <a:noFill/>
          <a:ln>
            <a:noFill/>
          </a:ln>
        </p:spPr>
      </p:sp>
      <p:sp>
        <p:nvSpPr>
          <p:cNvPr id="510" name="Google Shape;510;p5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1" name="Google Shape;511;p5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2" name="Google Shape;512;p57"/>
          <p:cNvSpPr/>
          <p:nvPr>
            <p:ph idx="13" type="pic"/>
          </p:nvPr>
        </p:nvSpPr>
        <p:spPr>
          <a:xfrm>
            <a:off x="1676255" y="4072552"/>
            <a:ext cx="1463100" cy="1463100"/>
          </a:xfrm>
          <a:prstGeom prst="rect">
            <a:avLst/>
          </a:prstGeom>
          <a:noFill/>
          <a:ln>
            <a:noFill/>
          </a:ln>
        </p:spPr>
      </p:sp>
      <p:sp>
        <p:nvSpPr>
          <p:cNvPr id="513" name="Google Shape;513;p5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4" name="Google Shape;514;p5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5" name="Google Shape;515;p57"/>
          <p:cNvSpPr/>
          <p:nvPr>
            <p:ph idx="16" type="pic"/>
          </p:nvPr>
        </p:nvSpPr>
        <p:spPr>
          <a:xfrm>
            <a:off x="5056062" y="4072552"/>
            <a:ext cx="1463100" cy="1463100"/>
          </a:xfrm>
          <a:prstGeom prst="rect">
            <a:avLst/>
          </a:prstGeom>
          <a:noFill/>
          <a:ln>
            <a:noFill/>
          </a:ln>
        </p:spPr>
      </p:sp>
      <p:sp>
        <p:nvSpPr>
          <p:cNvPr id="516" name="Google Shape;516;p5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7" name="Google Shape;517;p5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8" name="Google Shape;518;p57"/>
          <p:cNvSpPr/>
          <p:nvPr>
            <p:ph idx="19" type="pic"/>
          </p:nvPr>
        </p:nvSpPr>
        <p:spPr>
          <a:xfrm>
            <a:off x="8435870" y="4072552"/>
            <a:ext cx="1463100" cy="1463100"/>
          </a:xfrm>
          <a:prstGeom prst="rect">
            <a:avLst/>
          </a:prstGeom>
          <a:noFill/>
          <a:ln>
            <a:noFill/>
          </a:ln>
        </p:spPr>
      </p:sp>
      <p:sp>
        <p:nvSpPr>
          <p:cNvPr id="519" name="Google Shape;519;p5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0" name="Google Shape;520;p5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1" name="Google Shape;521;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2" name="Shape 522"/>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23" name="Shape 523"/>
        <p:cNvGrpSpPr/>
        <p:nvPr/>
      </p:nvGrpSpPr>
      <p:grpSpPr>
        <a:xfrm>
          <a:off x="0" y="0"/>
          <a:ext cx="0" cy="0"/>
          <a:chOff x="0" y="0"/>
          <a:chExt cx="0" cy="0"/>
        </a:xfrm>
      </p:grpSpPr>
      <p:sp>
        <p:nvSpPr>
          <p:cNvPr id="524" name="Google Shape;524;p59"/>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5" name="Google Shape;525;p59"/>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6" name="Google Shape;526;p5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7" name="Google Shape;527;p5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8" name="Google Shape;528;p5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9" name="Google Shape;529;p5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30" name="Shape 530"/>
        <p:cNvGrpSpPr/>
        <p:nvPr/>
      </p:nvGrpSpPr>
      <p:grpSpPr>
        <a:xfrm>
          <a:off x="0" y="0"/>
          <a:ext cx="0" cy="0"/>
          <a:chOff x="0" y="0"/>
          <a:chExt cx="0" cy="0"/>
        </a:xfrm>
      </p:grpSpPr>
      <p:cxnSp>
        <p:nvCxnSpPr>
          <p:cNvPr id="531" name="Google Shape;531;p6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32" name="Google Shape;532;p60"/>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3" name="Google Shape;533;p60"/>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4" name="Google Shape;534;p6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5" name="Google Shape;535;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36" name="Shape 536"/>
        <p:cNvGrpSpPr/>
        <p:nvPr/>
      </p:nvGrpSpPr>
      <p:grpSpPr>
        <a:xfrm>
          <a:off x="0" y="0"/>
          <a:ext cx="0" cy="0"/>
          <a:chOff x="0" y="0"/>
          <a:chExt cx="0" cy="0"/>
        </a:xfrm>
      </p:grpSpPr>
      <p:cxnSp>
        <p:nvCxnSpPr>
          <p:cNvPr id="537" name="Google Shape;537;p6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38" name="Google Shape;538;p6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39" name="Google Shape;539;p61"/>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0" name="Google Shape;540;p61"/>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1" name="Google Shape;541;p61"/>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2" name="Google Shape;542;p61"/>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3" name="Google Shape;543;p61"/>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4" name="Google Shape;544;p61"/>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5" name="Google Shape;545;p61"/>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6" name="Google Shape;546;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59" name="Shape 59"/>
        <p:cNvGrpSpPr/>
        <p:nvPr/>
      </p:nvGrpSpPr>
      <p:grpSpPr>
        <a:xfrm>
          <a:off x="0" y="0"/>
          <a:ext cx="0" cy="0"/>
          <a:chOff x="0" y="0"/>
          <a:chExt cx="0" cy="0"/>
        </a:xfrm>
      </p:grpSpPr>
      <p:sp>
        <p:nvSpPr>
          <p:cNvPr id="60" name="Google Shape;60;p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 name="Google Shape;63;p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 name="Google Shape;64;p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 name="Google Shape;65;p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47" name="Shape 547"/>
        <p:cNvGrpSpPr/>
        <p:nvPr/>
      </p:nvGrpSpPr>
      <p:grpSpPr>
        <a:xfrm>
          <a:off x="0" y="0"/>
          <a:ext cx="0" cy="0"/>
          <a:chOff x="0" y="0"/>
          <a:chExt cx="0" cy="0"/>
        </a:xfrm>
      </p:grpSpPr>
      <p:sp>
        <p:nvSpPr>
          <p:cNvPr id="548" name="Google Shape;548;p62"/>
          <p:cNvSpPr/>
          <p:nvPr>
            <p:ph idx="2" type="pic"/>
          </p:nvPr>
        </p:nvSpPr>
        <p:spPr>
          <a:xfrm>
            <a:off x="1823096" y="2574245"/>
            <a:ext cx="1005900" cy="1005900"/>
          </a:xfrm>
          <a:prstGeom prst="rect">
            <a:avLst/>
          </a:prstGeom>
          <a:noFill/>
          <a:ln>
            <a:noFill/>
          </a:ln>
        </p:spPr>
      </p:sp>
      <p:sp>
        <p:nvSpPr>
          <p:cNvPr id="549" name="Google Shape;549;p62"/>
          <p:cNvSpPr/>
          <p:nvPr>
            <p:ph idx="3" type="pic"/>
          </p:nvPr>
        </p:nvSpPr>
        <p:spPr>
          <a:xfrm>
            <a:off x="5593080" y="2574245"/>
            <a:ext cx="1005900" cy="1005900"/>
          </a:xfrm>
          <a:prstGeom prst="rect">
            <a:avLst/>
          </a:prstGeom>
          <a:noFill/>
          <a:ln>
            <a:noFill/>
          </a:ln>
        </p:spPr>
      </p:sp>
      <p:sp>
        <p:nvSpPr>
          <p:cNvPr id="550" name="Google Shape;550;p62"/>
          <p:cNvSpPr/>
          <p:nvPr>
            <p:ph idx="4" type="pic"/>
          </p:nvPr>
        </p:nvSpPr>
        <p:spPr>
          <a:xfrm>
            <a:off x="9222271" y="2574245"/>
            <a:ext cx="1005900" cy="1005900"/>
          </a:xfrm>
          <a:prstGeom prst="rect">
            <a:avLst/>
          </a:prstGeom>
          <a:noFill/>
          <a:ln>
            <a:noFill/>
          </a:ln>
        </p:spPr>
      </p:sp>
      <p:cxnSp>
        <p:nvCxnSpPr>
          <p:cNvPr id="551" name="Google Shape;551;p6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52" name="Google Shape;552;p6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53" name="Google Shape;553;p6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4" name="Google Shape;554;p6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5" name="Google Shape;555;p6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6" name="Google Shape;556;p6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7" name="Google Shape;557;p6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8" name="Google Shape;558;p6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9" name="Google Shape;559;p62"/>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60" name="Google Shape;560;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61" name="Shape 561"/>
        <p:cNvGrpSpPr/>
        <p:nvPr/>
      </p:nvGrpSpPr>
      <p:grpSpPr>
        <a:xfrm>
          <a:off x="0" y="0"/>
          <a:ext cx="0" cy="0"/>
          <a:chOff x="0" y="0"/>
          <a:chExt cx="0" cy="0"/>
        </a:xfrm>
      </p:grpSpPr>
      <p:sp>
        <p:nvSpPr>
          <p:cNvPr id="562" name="Google Shape;562;p6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63" name="Google Shape;563;p63"/>
          <p:cNvSpPr/>
          <p:nvPr>
            <p:ph idx="2" type="pic"/>
          </p:nvPr>
        </p:nvSpPr>
        <p:spPr>
          <a:xfrm>
            <a:off x="729761" y="1921550"/>
            <a:ext cx="822900" cy="822900"/>
          </a:xfrm>
          <a:prstGeom prst="rect">
            <a:avLst/>
          </a:prstGeom>
          <a:noFill/>
          <a:ln>
            <a:noFill/>
          </a:ln>
        </p:spPr>
      </p:sp>
      <p:sp>
        <p:nvSpPr>
          <p:cNvPr id="564" name="Google Shape;564;p63"/>
          <p:cNvSpPr/>
          <p:nvPr>
            <p:ph idx="3" type="pic"/>
          </p:nvPr>
        </p:nvSpPr>
        <p:spPr>
          <a:xfrm>
            <a:off x="729761" y="3037769"/>
            <a:ext cx="822900" cy="822900"/>
          </a:xfrm>
          <a:prstGeom prst="rect">
            <a:avLst/>
          </a:prstGeom>
          <a:noFill/>
          <a:ln>
            <a:noFill/>
          </a:ln>
        </p:spPr>
      </p:sp>
      <p:sp>
        <p:nvSpPr>
          <p:cNvPr id="565" name="Google Shape;565;p63"/>
          <p:cNvSpPr/>
          <p:nvPr>
            <p:ph idx="4" type="pic"/>
          </p:nvPr>
        </p:nvSpPr>
        <p:spPr>
          <a:xfrm>
            <a:off x="729761" y="4151979"/>
            <a:ext cx="822900" cy="822900"/>
          </a:xfrm>
          <a:prstGeom prst="rect">
            <a:avLst/>
          </a:prstGeom>
          <a:noFill/>
          <a:ln>
            <a:noFill/>
          </a:ln>
        </p:spPr>
      </p:sp>
      <p:sp>
        <p:nvSpPr>
          <p:cNvPr id="566" name="Google Shape;566;p63"/>
          <p:cNvSpPr/>
          <p:nvPr>
            <p:ph idx="5" type="pic"/>
          </p:nvPr>
        </p:nvSpPr>
        <p:spPr>
          <a:xfrm>
            <a:off x="729761" y="5262171"/>
            <a:ext cx="822900" cy="822900"/>
          </a:xfrm>
          <a:prstGeom prst="rect">
            <a:avLst/>
          </a:prstGeom>
          <a:noFill/>
          <a:ln>
            <a:noFill/>
          </a:ln>
        </p:spPr>
      </p:sp>
      <p:sp>
        <p:nvSpPr>
          <p:cNvPr id="567" name="Google Shape;567;p6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8" name="Google Shape;568;p6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9" name="Google Shape;569;p6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0" name="Google Shape;570;p6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1" name="Google Shape;571;p63"/>
          <p:cNvSpPr/>
          <p:nvPr>
            <p:ph idx="9" type="pic"/>
          </p:nvPr>
        </p:nvSpPr>
        <p:spPr>
          <a:xfrm flipH="1">
            <a:off x="6458875" y="416100"/>
            <a:ext cx="5733300" cy="6025800"/>
          </a:xfrm>
          <a:prstGeom prst="flowChartDelay">
            <a:avLst/>
          </a:prstGeom>
          <a:noFill/>
          <a:ln>
            <a:noFill/>
          </a:ln>
        </p:spPr>
      </p:sp>
      <p:sp>
        <p:nvSpPr>
          <p:cNvPr id="572" name="Google Shape;572;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73" name="Shape 573"/>
        <p:cNvGrpSpPr/>
        <p:nvPr/>
      </p:nvGrpSpPr>
      <p:grpSpPr>
        <a:xfrm>
          <a:off x="0" y="0"/>
          <a:ext cx="0" cy="0"/>
          <a:chOff x="0" y="0"/>
          <a:chExt cx="0" cy="0"/>
        </a:xfrm>
      </p:grpSpPr>
      <p:sp>
        <p:nvSpPr>
          <p:cNvPr id="574" name="Google Shape;574;p64"/>
          <p:cNvSpPr/>
          <p:nvPr>
            <p:ph idx="2" type="pic"/>
          </p:nvPr>
        </p:nvSpPr>
        <p:spPr>
          <a:xfrm>
            <a:off x="0" y="416100"/>
            <a:ext cx="5733300" cy="6025800"/>
          </a:xfrm>
          <a:prstGeom prst="flowChartDelay">
            <a:avLst/>
          </a:prstGeom>
          <a:noFill/>
          <a:ln>
            <a:noFill/>
          </a:ln>
        </p:spPr>
      </p:sp>
      <p:sp>
        <p:nvSpPr>
          <p:cNvPr id="575" name="Google Shape;575;p64"/>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6" name="Google Shape;576;p64"/>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7" name="Google Shape;577;p6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78" name="Shape 578"/>
        <p:cNvGrpSpPr/>
        <p:nvPr/>
      </p:nvGrpSpPr>
      <p:grpSpPr>
        <a:xfrm>
          <a:off x="0" y="0"/>
          <a:ext cx="0" cy="0"/>
          <a:chOff x="0" y="0"/>
          <a:chExt cx="0" cy="0"/>
        </a:xfrm>
      </p:grpSpPr>
      <p:sp>
        <p:nvSpPr>
          <p:cNvPr id="579" name="Google Shape;579;p6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0" name="Google Shape;580;p6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1" name="Google Shape;581;p6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82" name="Google Shape;582;p65"/>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3" name="Google Shape;583;p6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4" name="Google Shape;584;p6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85" name="Shape 585"/>
        <p:cNvGrpSpPr/>
        <p:nvPr/>
      </p:nvGrpSpPr>
      <p:grpSpPr>
        <a:xfrm>
          <a:off x="0" y="0"/>
          <a:ext cx="0" cy="0"/>
          <a:chOff x="0" y="0"/>
          <a:chExt cx="0" cy="0"/>
        </a:xfrm>
      </p:grpSpPr>
      <p:sp>
        <p:nvSpPr>
          <p:cNvPr id="586" name="Google Shape;586;p6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87" name="Google Shape;587;p6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88" name="Google Shape;588;p66"/>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9" name="Google Shape;589;p66"/>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0" name="Google Shape;590;p66"/>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1" name="Google Shape;591;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592" name="Shape 592"/>
        <p:cNvGrpSpPr/>
        <p:nvPr/>
      </p:nvGrpSpPr>
      <p:grpSpPr>
        <a:xfrm>
          <a:off x="0" y="0"/>
          <a:ext cx="0" cy="0"/>
          <a:chOff x="0" y="0"/>
          <a:chExt cx="0" cy="0"/>
        </a:xfrm>
      </p:grpSpPr>
      <p:sp>
        <p:nvSpPr>
          <p:cNvPr id="593" name="Google Shape;593;p67"/>
          <p:cNvSpPr/>
          <p:nvPr>
            <p:ph idx="2" type="pic"/>
          </p:nvPr>
        </p:nvSpPr>
        <p:spPr>
          <a:xfrm>
            <a:off x="628891" y="1672660"/>
            <a:ext cx="2543700" cy="2297400"/>
          </a:xfrm>
          <a:prstGeom prst="rect">
            <a:avLst/>
          </a:prstGeom>
          <a:noFill/>
          <a:ln>
            <a:noFill/>
          </a:ln>
        </p:spPr>
      </p:sp>
      <p:sp>
        <p:nvSpPr>
          <p:cNvPr id="594" name="Google Shape;594;p67"/>
          <p:cNvSpPr/>
          <p:nvPr>
            <p:ph idx="3" type="pic"/>
          </p:nvPr>
        </p:nvSpPr>
        <p:spPr>
          <a:xfrm>
            <a:off x="3302977" y="1672660"/>
            <a:ext cx="2543700" cy="2297400"/>
          </a:xfrm>
          <a:prstGeom prst="rect">
            <a:avLst/>
          </a:prstGeom>
          <a:noFill/>
          <a:ln>
            <a:noFill/>
          </a:ln>
        </p:spPr>
      </p:sp>
      <p:sp>
        <p:nvSpPr>
          <p:cNvPr id="595" name="Google Shape;595;p67"/>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6" name="Google Shape;596;p67"/>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7" name="Google Shape;597;p67"/>
          <p:cNvSpPr/>
          <p:nvPr>
            <p:ph idx="5" type="pic"/>
          </p:nvPr>
        </p:nvSpPr>
        <p:spPr>
          <a:xfrm>
            <a:off x="628891" y="4080194"/>
            <a:ext cx="2543700" cy="2297400"/>
          </a:xfrm>
          <a:prstGeom prst="rect">
            <a:avLst/>
          </a:prstGeom>
          <a:noFill/>
          <a:ln>
            <a:noFill/>
          </a:ln>
        </p:spPr>
      </p:sp>
      <p:sp>
        <p:nvSpPr>
          <p:cNvPr id="598" name="Google Shape;598;p67"/>
          <p:cNvSpPr/>
          <p:nvPr>
            <p:ph idx="6" type="pic"/>
          </p:nvPr>
        </p:nvSpPr>
        <p:spPr>
          <a:xfrm>
            <a:off x="3302977" y="4080194"/>
            <a:ext cx="2543700" cy="2297400"/>
          </a:xfrm>
          <a:prstGeom prst="rect">
            <a:avLst/>
          </a:prstGeom>
          <a:noFill/>
          <a:ln>
            <a:noFill/>
          </a:ln>
        </p:spPr>
      </p:sp>
      <p:sp>
        <p:nvSpPr>
          <p:cNvPr id="599" name="Google Shape;599;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00" name="Shape 600"/>
        <p:cNvGrpSpPr/>
        <p:nvPr/>
      </p:nvGrpSpPr>
      <p:grpSpPr>
        <a:xfrm>
          <a:off x="0" y="0"/>
          <a:ext cx="0" cy="0"/>
          <a:chOff x="0" y="0"/>
          <a:chExt cx="0" cy="0"/>
        </a:xfrm>
      </p:grpSpPr>
      <p:sp>
        <p:nvSpPr>
          <p:cNvPr id="601" name="Google Shape;601;p6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02" name="Google Shape;602;p6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3" name="Google Shape;603;p6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4" name="Google Shape;604;p6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5" name="Google Shape;605;p6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6" name="Google Shape;606;p6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7" name="Google Shape;607;p6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8" name="Google Shape;608;p68"/>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9" name="Google Shape;609;p68"/>
          <p:cNvSpPr/>
          <p:nvPr>
            <p:ph idx="9" type="pic"/>
          </p:nvPr>
        </p:nvSpPr>
        <p:spPr>
          <a:xfrm>
            <a:off x="616639" y="2669177"/>
            <a:ext cx="365700" cy="365700"/>
          </a:xfrm>
          <a:prstGeom prst="rect">
            <a:avLst/>
          </a:prstGeom>
          <a:noFill/>
          <a:ln>
            <a:noFill/>
          </a:ln>
        </p:spPr>
      </p:sp>
      <p:sp>
        <p:nvSpPr>
          <p:cNvPr id="610" name="Google Shape;610;p68"/>
          <p:cNvSpPr/>
          <p:nvPr>
            <p:ph idx="13" type="pic"/>
          </p:nvPr>
        </p:nvSpPr>
        <p:spPr>
          <a:xfrm>
            <a:off x="616639" y="3583577"/>
            <a:ext cx="365700" cy="365700"/>
          </a:xfrm>
          <a:prstGeom prst="rect">
            <a:avLst/>
          </a:prstGeom>
          <a:noFill/>
          <a:ln>
            <a:noFill/>
          </a:ln>
        </p:spPr>
      </p:sp>
      <p:sp>
        <p:nvSpPr>
          <p:cNvPr id="611" name="Google Shape;611;p68"/>
          <p:cNvSpPr/>
          <p:nvPr>
            <p:ph idx="14" type="pic"/>
          </p:nvPr>
        </p:nvSpPr>
        <p:spPr>
          <a:xfrm>
            <a:off x="616639" y="4565710"/>
            <a:ext cx="365700" cy="365700"/>
          </a:xfrm>
          <a:prstGeom prst="rect">
            <a:avLst/>
          </a:prstGeom>
          <a:noFill/>
          <a:ln>
            <a:noFill/>
          </a:ln>
        </p:spPr>
      </p:sp>
      <p:sp>
        <p:nvSpPr>
          <p:cNvPr id="612" name="Google Shape;612;p6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13" name="Shape 613"/>
        <p:cNvGrpSpPr/>
        <p:nvPr/>
      </p:nvGrpSpPr>
      <p:grpSpPr>
        <a:xfrm>
          <a:off x="0" y="0"/>
          <a:ext cx="0" cy="0"/>
          <a:chOff x="0" y="0"/>
          <a:chExt cx="0" cy="0"/>
        </a:xfrm>
      </p:grpSpPr>
      <p:sp>
        <p:nvSpPr>
          <p:cNvPr id="614" name="Google Shape;614;p6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5" name="Google Shape;615;p6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6" name="Google Shape;616;p6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17" name="Google Shape;617;p6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8" name="Google Shape;618;p6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9" name="Google Shape;619;p6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0" name="Google Shape;620;p6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1" name="Google Shape;621;p69"/>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22" name="Google Shape;622;p6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23" name="Google Shape;623;p6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24" name="Shape 624"/>
        <p:cNvGrpSpPr/>
        <p:nvPr/>
      </p:nvGrpSpPr>
      <p:grpSpPr>
        <a:xfrm>
          <a:off x="0" y="0"/>
          <a:ext cx="0" cy="0"/>
          <a:chOff x="0" y="0"/>
          <a:chExt cx="0" cy="0"/>
        </a:xfrm>
      </p:grpSpPr>
      <p:sp>
        <p:nvSpPr>
          <p:cNvPr id="625" name="Google Shape;625;p7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6" name="Google Shape;626;p7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27" name="Google Shape;627;p7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28" name="Google Shape;628;p70"/>
          <p:cNvSpPr/>
          <p:nvPr>
            <p:ph idx="2" type="pic"/>
          </p:nvPr>
        </p:nvSpPr>
        <p:spPr>
          <a:xfrm>
            <a:off x="8095047" y="1257696"/>
            <a:ext cx="2124300" cy="4571400"/>
          </a:xfrm>
          <a:prstGeom prst="roundRect">
            <a:avLst>
              <a:gd fmla="val 10302" name="adj"/>
            </a:avLst>
          </a:prstGeom>
          <a:solidFill>
            <a:schemeClr val="lt2"/>
          </a:solidFill>
          <a:ln>
            <a:noFill/>
          </a:ln>
        </p:spPr>
      </p:sp>
      <p:sp>
        <p:nvSpPr>
          <p:cNvPr id="629" name="Google Shape;629;p70"/>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0" name="Google Shape;630;p70"/>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1" name="Google Shape;631;p7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32" name="Shape 632"/>
        <p:cNvGrpSpPr/>
        <p:nvPr/>
      </p:nvGrpSpPr>
      <p:grpSpPr>
        <a:xfrm>
          <a:off x="0" y="0"/>
          <a:ext cx="0" cy="0"/>
          <a:chOff x="0" y="0"/>
          <a:chExt cx="0" cy="0"/>
        </a:xfrm>
      </p:grpSpPr>
      <p:sp>
        <p:nvSpPr>
          <p:cNvPr id="633" name="Google Shape;633;p7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34" name="Google Shape;634;p7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35" name="Google Shape;635;p7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36" name="Google Shape;636;p7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37" name="Google Shape;637;p71"/>
          <p:cNvSpPr/>
          <p:nvPr>
            <p:ph idx="2" type="pic"/>
          </p:nvPr>
        </p:nvSpPr>
        <p:spPr>
          <a:xfrm>
            <a:off x="5146901" y="1993899"/>
            <a:ext cx="2048100" cy="4379100"/>
          </a:xfrm>
          <a:prstGeom prst="rect">
            <a:avLst/>
          </a:prstGeom>
          <a:noFill/>
          <a:ln>
            <a:noFill/>
          </a:ln>
        </p:spPr>
      </p:sp>
      <p:sp>
        <p:nvSpPr>
          <p:cNvPr id="638" name="Google Shape;638;p7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39" name="Google Shape;639;p7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0" name="Google Shape;640;p7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1" name="Google Shape;641;p71"/>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2" name="Google Shape;642;p71"/>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3" name="Google Shape;643;p71"/>
          <p:cNvSpPr/>
          <p:nvPr>
            <p:ph idx="7" type="pic"/>
          </p:nvPr>
        </p:nvSpPr>
        <p:spPr>
          <a:xfrm>
            <a:off x="8146954" y="2518389"/>
            <a:ext cx="365700" cy="365700"/>
          </a:xfrm>
          <a:prstGeom prst="rect">
            <a:avLst/>
          </a:prstGeom>
          <a:noFill/>
          <a:ln>
            <a:noFill/>
          </a:ln>
        </p:spPr>
      </p:sp>
      <p:sp>
        <p:nvSpPr>
          <p:cNvPr id="644" name="Google Shape;644;p71"/>
          <p:cNvSpPr/>
          <p:nvPr>
            <p:ph idx="8" type="pic"/>
          </p:nvPr>
        </p:nvSpPr>
        <p:spPr>
          <a:xfrm>
            <a:off x="8146954" y="3860390"/>
            <a:ext cx="365700" cy="365700"/>
          </a:xfrm>
          <a:prstGeom prst="rect">
            <a:avLst/>
          </a:prstGeom>
          <a:noFill/>
          <a:ln>
            <a:noFill/>
          </a:ln>
        </p:spPr>
      </p:sp>
      <p:sp>
        <p:nvSpPr>
          <p:cNvPr id="645" name="Google Shape;645;p71"/>
          <p:cNvSpPr/>
          <p:nvPr>
            <p:ph idx="9" type="pic"/>
          </p:nvPr>
        </p:nvSpPr>
        <p:spPr>
          <a:xfrm>
            <a:off x="8146954" y="5179070"/>
            <a:ext cx="365700" cy="365700"/>
          </a:xfrm>
          <a:prstGeom prst="rect">
            <a:avLst/>
          </a:prstGeom>
          <a:noFill/>
          <a:ln>
            <a:noFill/>
          </a:ln>
        </p:spPr>
      </p:sp>
      <p:sp>
        <p:nvSpPr>
          <p:cNvPr id="646" name="Google Shape;646;p7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66" name="Shape 66"/>
        <p:cNvGrpSpPr/>
        <p:nvPr/>
      </p:nvGrpSpPr>
      <p:grpSpPr>
        <a:xfrm>
          <a:off x="0" y="0"/>
          <a:ext cx="0" cy="0"/>
          <a:chOff x="0" y="0"/>
          <a:chExt cx="0" cy="0"/>
        </a:xfrm>
      </p:grpSpPr>
      <p:sp>
        <p:nvSpPr>
          <p:cNvPr id="67" name="Google Shape;67;p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 name="Google Shape;68;p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9" name="Google Shape;69;p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70" name="Google Shape;70;p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71" name="Google Shape;71;p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72" name="Google Shape;72;p8"/>
          <p:cNvSpPr/>
          <p:nvPr>
            <p:ph idx="2" type="pic"/>
          </p:nvPr>
        </p:nvSpPr>
        <p:spPr>
          <a:xfrm>
            <a:off x="5976150" y="1872375"/>
            <a:ext cx="5027700" cy="3261900"/>
          </a:xfrm>
          <a:prstGeom prst="rect">
            <a:avLst/>
          </a:prstGeom>
          <a:solidFill>
            <a:srgbClr val="F2F2F2"/>
          </a:solidFill>
          <a:ln>
            <a:noFill/>
          </a:ln>
        </p:spPr>
      </p:sp>
      <p:sp>
        <p:nvSpPr>
          <p:cNvPr id="73" name="Google Shape;73;p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 name="Google Shape;74;p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47" name="Shape 647"/>
        <p:cNvGrpSpPr/>
        <p:nvPr/>
      </p:nvGrpSpPr>
      <p:grpSpPr>
        <a:xfrm>
          <a:off x="0" y="0"/>
          <a:ext cx="0" cy="0"/>
          <a:chOff x="0" y="0"/>
          <a:chExt cx="0" cy="0"/>
        </a:xfrm>
      </p:grpSpPr>
      <p:sp>
        <p:nvSpPr>
          <p:cNvPr id="648" name="Google Shape;648;p7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49" name="Google Shape;649;p7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650" name="Google Shape;650;p7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1" name="Google Shape;651;p72"/>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2" name="Google Shape;652;p72"/>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653" name="Google Shape;653;p72"/>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4" name="Google Shape;654;p72"/>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655" name="Google Shape;655;p7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6" name="Google Shape;656;p72"/>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7" name="Google Shape;657;p7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8" name="Google Shape;658;p72"/>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9" name="Google Shape;659;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60" name="Shape 660"/>
        <p:cNvGrpSpPr/>
        <p:nvPr/>
      </p:nvGrpSpPr>
      <p:grpSpPr>
        <a:xfrm>
          <a:off x="0" y="0"/>
          <a:ext cx="0" cy="0"/>
          <a:chOff x="0" y="0"/>
          <a:chExt cx="0" cy="0"/>
        </a:xfrm>
      </p:grpSpPr>
      <p:sp>
        <p:nvSpPr>
          <p:cNvPr id="661" name="Google Shape;661;p7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2" name="Google Shape;662;p73"/>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63" name="Google Shape;663;p7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4" name="Google Shape;664;p73"/>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5" name="Google Shape;665;p73"/>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6" name="Google Shape;666;p73"/>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7" name="Google Shape;667;p73"/>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8" name="Google Shape;668;p7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9" name="Google Shape;669;p73"/>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0" name="Google Shape;670;p7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1" name="Google Shape;671;p73"/>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2" name="Google Shape;672;p73"/>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3" name="Google Shape;673;p7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73"/>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5" name="Google Shape;675;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76" name="Shape 676"/>
        <p:cNvGrpSpPr/>
        <p:nvPr/>
      </p:nvGrpSpPr>
      <p:grpSpPr>
        <a:xfrm>
          <a:off x="0" y="0"/>
          <a:ext cx="0" cy="0"/>
          <a:chOff x="0" y="0"/>
          <a:chExt cx="0" cy="0"/>
        </a:xfrm>
      </p:grpSpPr>
      <p:sp>
        <p:nvSpPr>
          <p:cNvPr id="677" name="Google Shape;677;p74"/>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78" name="Google Shape;678;p7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7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0" name="Google Shape;680;p74"/>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81" name="Google Shape;681;p74"/>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2" name="Google Shape;682;p74"/>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3" name="Google Shape;683;p74"/>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4" name="Google Shape;684;p7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5" name="Google Shape;685;p74"/>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6" name="Google Shape;686;p7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7" name="Google Shape;687;p74"/>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8" name="Google Shape;688;p74"/>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9" name="Google Shape;689;p7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74"/>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1" name="Google Shape;691;p74"/>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2" name="Google Shape;692;p7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3" name="Google Shape;693;p74"/>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4" name="Google Shape;694;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695" name="Shape 695"/>
        <p:cNvGrpSpPr/>
        <p:nvPr/>
      </p:nvGrpSpPr>
      <p:grpSpPr>
        <a:xfrm>
          <a:off x="0" y="0"/>
          <a:ext cx="0" cy="0"/>
          <a:chOff x="0" y="0"/>
          <a:chExt cx="0" cy="0"/>
        </a:xfrm>
      </p:grpSpPr>
      <p:sp>
        <p:nvSpPr>
          <p:cNvPr id="696" name="Google Shape;696;p7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697" name="Google Shape;697;p7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8" name="Google Shape;698;p7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9" name="Google Shape;699;p7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0" name="Google Shape;700;p7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1" name="Google Shape;701;p7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2" name="Google Shape;702;p7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3" name="Google Shape;703;p7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4" name="Google Shape;704;p7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5" name="Google Shape;705;p7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6" name="Google Shape;706;p7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7" name="Google Shape;707;p7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8" name="Google Shape;708;p7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9" name="Google Shape;709;p75"/>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0" name="Google Shape;710;p75"/>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11" name="Google Shape;711;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12" name="Shape 712"/>
        <p:cNvGrpSpPr/>
        <p:nvPr/>
      </p:nvGrpSpPr>
      <p:grpSpPr>
        <a:xfrm>
          <a:off x="0" y="0"/>
          <a:ext cx="0" cy="0"/>
          <a:chOff x="0" y="0"/>
          <a:chExt cx="0" cy="0"/>
        </a:xfrm>
      </p:grpSpPr>
      <p:sp>
        <p:nvSpPr>
          <p:cNvPr id="713" name="Google Shape;713;p7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14" name="Google Shape;714;p7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15" name="Google Shape;715;p76"/>
          <p:cNvSpPr/>
          <p:nvPr>
            <p:ph idx="2" type="pic"/>
          </p:nvPr>
        </p:nvSpPr>
        <p:spPr>
          <a:xfrm>
            <a:off x="6093644" y="3431357"/>
            <a:ext cx="6096000" cy="3429000"/>
          </a:xfrm>
          <a:prstGeom prst="rect">
            <a:avLst/>
          </a:prstGeom>
          <a:noFill/>
          <a:ln>
            <a:noFill/>
          </a:ln>
        </p:spPr>
      </p:sp>
      <p:sp>
        <p:nvSpPr>
          <p:cNvPr id="716" name="Google Shape;716;p76"/>
          <p:cNvSpPr/>
          <p:nvPr>
            <p:ph idx="3" type="pic"/>
          </p:nvPr>
        </p:nvSpPr>
        <p:spPr>
          <a:xfrm>
            <a:off x="6096000" y="-4715"/>
            <a:ext cx="6096000" cy="3429000"/>
          </a:xfrm>
          <a:prstGeom prst="rect">
            <a:avLst/>
          </a:prstGeom>
          <a:noFill/>
          <a:ln>
            <a:noFill/>
          </a:ln>
        </p:spPr>
      </p:sp>
      <p:sp>
        <p:nvSpPr>
          <p:cNvPr id="717" name="Google Shape;717;p76"/>
          <p:cNvSpPr/>
          <p:nvPr>
            <p:ph idx="4" type="pic"/>
          </p:nvPr>
        </p:nvSpPr>
        <p:spPr>
          <a:xfrm>
            <a:off x="-1571" y="3431357"/>
            <a:ext cx="6096000" cy="3429000"/>
          </a:xfrm>
          <a:prstGeom prst="rect">
            <a:avLst/>
          </a:prstGeom>
          <a:noFill/>
          <a:ln>
            <a:noFill/>
          </a:ln>
        </p:spPr>
      </p:sp>
      <p:sp>
        <p:nvSpPr>
          <p:cNvPr id="718" name="Google Shape;718;p76"/>
          <p:cNvSpPr/>
          <p:nvPr>
            <p:ph idx="5" type="pic"/>
          </p:nvPr>
        </p:nvSpPr>
        <p:spPr>
          <a:xfrm>
            <a:off x="-9425" y="-4715"/>
            <a:ext cx="6096000" cy="3429000"/>
          </a:xfrm>
          <a:prstGeom prst="rect">
            <a:avLst/>
          </a:prstGeom>
          <a:noFill/>
          <a:ln>
            <a:noFill/>
          </a:ln>
        </p:spPr>
      </p:sp>
      <p:sp>
        <p:nvSpPr>
          <p:cNvPr id="719" name="Google Shape;719;p7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0" name="Google Shape;720;p7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1" name="Google Shape;721;p7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2" name="Google Shape;722;p7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23" name="Shape 723"/>
        <p:cNvGrpSpPr/>
        <p:nvPr/>
      </p:nvGrpSpPr>
      <p:grpSpPr>
        <a:xfrm>
          <a:off x="0" y="0"/>
          <a:ext cx="0" cy="0"/>
          <a:chOff x="0" y="0"/>
          <a:chExt cx="0" cy="0"/>
        </a:xfrm>
      </p:grpSpPr>
      <p:sp>
        <p:nvSpPr>
          <p:cNvPr id="724" name="Google Shape;724;p7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5" name="Google Shape;725;p7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6" name="Google Shape;726;p7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7" name="Google Shape;727;p7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28" name="Google Shape;728;p7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29" name="Shape 729"/>
        <p:cNvGrpSpPr/>
        <p:nvPr/>
      </p:nvGrpSpPr>
      <p:grpSpPr>
        <a:xfrm>
          <a:off x="0" y="0"/>
          <a:ext cx="0" cy="0"/>
          <a:chOff x="0" y="0"/>
          <a:chExt cx="0" cy="0"/>
        </a:xfrm>
      </p:grpSpPr>
      <p:sp>
        <p:nvSpPr>
          <p:cNvPr id="730" name="Google Shape;730;p7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1" name="Google Shape;731;p7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2" name="Google Shape;732;p7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3" name="Google Shape;733;p7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4" name="Google Shape;734;p78"/>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35" name="Google Shape;735;p7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6" name="Google Shape;736;p78"/>
          <p:cNvSpPr/>
          <p:nvPr>
            <p:ph idx="6" type="pic"/>
          </p:nvPr>
        </p:nvSpPr>
        <p:spPr>
          <a:xfrm>
            <a:off x="2440875" y="2654049"/>
            <a:ext cx="2015400" cy="2015400"/>
          </a:xfrm>
          <a:prstGeom prst="rect">
            <a:avLst/>
          </a:prstGeom>
          <a:solidFill>
            <a:srgbClr val="F2F2F2"/>
          </a:solidFill>
          <a:ln>
            <a:noFill/>
          </a:ln>
        </p:spPr>
      </p:sp>
      <p:sp>
        <p:nvSpPr>
          <p:cNvPr id="737" name="Google Shape;737;p7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8" name="Google Shape;738;p78"/>
          <p:cNvSpPr/>
          <p:nvPr>
            <p:ph idx="7" type="pic"/>
          </p:nvPr>
        </p:nvSpPr>
        <p:spPr>
          <a:xfrm>
            <a:off x="8367113" y="2654049"/>
            <a:ext cx="2015400" cy="2015400"/>
          </a:xfrm>
          <a:prstGeom prst="rect">
            <a:avLst/>
          </a:prstGeom>
          <a:solidFill>
            <a:srgbClr val="F2F2F2"/>
          </a:solidFill>
          <a:ln>
            <a:noFill/>
          </a:ln>
        </p:spPr>
      </p:sp>
      <p:sp>
        <p:nvSpPr>
          <p:cNvPr id="739" name="Google Shape;739;p7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40" name="Shape 740"/>
        <p:cNvGrpSpPr/>
        <p:nvPr/>
      </p:nvGrpSpPr>
      <p:grpSpPr>
        <a:xfrm>
          <a:off x="0" y="0"/>
          <a:ext cx="0" cy="0"/>
          <a:chOff x="0" y="0"/>
          <a:chExt cx="0" cy="0"/>
        </a:xfrm>
      </p:grpSpPr>
      <p:sp>
        <p:nvSpPr>
          <p:cNvPr id="741" name="Google Shape;741;p7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2" name="Google Shape;742;p7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3" name="Google Shape;743;p7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4" name="Google Shape;744;p7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5" name="Google Shape;745;p7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6" name="Google Shape;746;p7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7" name="Google Shape;747;p7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8" name="Google Shape;748;p79"/>
          <p:cNvSpPr/>
          <p:nvPr>
            <p:ph idx="7" type="pic"/>
          </p:nvPr>
        </p:nvSpPr>
        <p:spPr>
          <a:xfrm>
            <a:off x="1711670" y="2790201"/>
            <a:ext cx="1833000" cy="1833000"/>
          </a:xfrm>
          <a:prstGeom prst="rect">
            <a:avLst/>
          </a:prstGeom>
          <a:solidFill>
            <a:srgbClr val="F2F2F2"/>
          </a:solidFill>
          <a:ln>
            <a:noFill/>
          </a:ln>
        </p:spPr>
      </p:sp>
      <p:sp>
        <p:nvSpPr>
          <p:cNvPr id="749" name="Google Shape;749;p7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0" name="Google Shape;750;p79"/>
          <p:cNvSpPr/>
          <p:nvPr>
            <p:ph idx="8" type="pic"/>
          </p:nvPr>
        </p:nvSpPr>
        <p:spPr>
          <a:xfrm>
            <a:off x="5461867" y="2790201"/>
            <a:ext cx="1833000" cy="1833000"/>
          </a:xfrm>
          <a:prstGeom prst="rect">
            <a:avLst/>
          </a:prstGeom>
          <a:solidFill>
            <a:srgbClr val="F2F2F2"/>
          </a:solidFill>
          <a:ln>
            <a:noFill/>
          </a:ln>
        </p:spPr>
      </p:sp>
      <p:sp>
        <p:nvSpPr>
          <p:cNvPr id="751" name="Google Shape;751;p7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2" name="Google Shape;752;p79"/>
          <p:cNvSpPr/>
          <p:nvPr>
            <p:ph idx="9" type="pic"/>
          </p:nvPr>
        </p:nvSpPr>
        <p:spPr>
          <a:xfrm>
            <a:off x="9258364" y="2790201"/>
            <a:ext cx="1833000" cy="1833000"/>
          </a:xfrm>
          <a:prstGeom prst="rect">
            <a:avLst/>
          </a:prstGeom>
          <a:solidFill>
            <a:srgbClr val="F2F2F2"/>
          </a:solidFill>
          <a:ln>
            <a:noFill/>
          </a:ln>
        </p:spPr>
      </p:sp>
      <p:sp>
        <p:nvSpPr>
          <p:cNvPr id="753" name="Google Shape;753;p79"/>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54" name="Google Shape;754;p7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1_Title and body_1">
    <p:spTree>
      <p:nvGrpSpPr>
        <p:cNvPr id="755" name="Shape 755"/>
        <p:cNvGrpSpPr/>
        <p:nvPr/>
      </p:nvGrpSpPr>
      <p:grpSpPr>
        <a:xfrm>
          <a:off x="0" y="0"/>
          <a:ext cx="0" cy="0"/>
          <a:chOff x="0" y="0"/>
          <a:chExt cx="0" cy="0"/>
        </a:xfrm>
      </p:grpSpPr>
      <p:sp>
        <p:nvSpPr>
          <p:cNvPr id="756" name="Google Shape;756;p8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7" name="Google Shape;757;p8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8" name="Google Shape;758;p8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59" name="Google Shape;759;p80"/>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75" name="Shape 75"/>
        <p:cNvGrpSpPr/>
        <p:nvPr/>
      </p:nvGrpSpPr>
      <p:grpSpPr>
        <a:xfrm>
          <a:off x="0" y="0"/>
          <a:ext cx="0" cy="0"/>
          <a:chOff x="0" y="0"/>
          <a:chExt cx="0" cy="0"/>
        </a:xfrm>
      </p:grpSpPr>
      <p:sp>
        <p:nvSpPr>
          <p:cNvPr id="76" name="Google Shape;76;p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 name="Google Shape;77;p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 name="Google Shape;78;p9"/>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79" name="Google Shape;79;p9"/>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0" name="Google Shape;80;p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Google Shape;81;p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 name="Google Shape;82;p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 name="Google Shape;83;p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 name="Google Shape;84;p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5" name="Google Shape;85;p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6" name="Google Shape;86;p9"/>
          <p:cNvSpPr/>
          <p:nvPr>
            <p:ph idx="9" type="pic"/>
          </p:nvPr>
        </p:nvSpPr>
        <p:spPr>
          <a:xfrm>
            <a:off x="5723645" y="2364629"/>
            <a:ext cx="1005900" cy="1005900"/>
          </a:xfrm>
          <a:prstGeom prst="rect">
            <a:avLst/>
          </a:prstGeom>
          <a:noFill/>
          <a:ln>
            <a:noFill/>
          </a:ln>
        </p:spPr>
      </p:sp>
      <p:sp>
        <p:nvSpPr>
          <p:cNvPr id="87" name="Google Shape;87;p9"/>
          <p:cNvSpPr/>
          <p:nvPr>
            <p:ph idx="13" type="pic"/>
          </p:nvPr>
        </p:nvSpPr>
        <p:spPr>
          <a:xfrm>
            <a:off x="5723645" y="3731213"/>
            <a:ext cx="1005900" cy="1005900"/>
          </a:xfrm>
          <a:prstGeom prst="rect">
            <a:avLst/>
          </a:prstGeom>
          <a:noFill/>
          <a:ln>
            <a:noFill/>
          </a:ln>
        </p:spPr>
      </p:sp>
      <p:sp>
        <p:nvSpPr>
          <p:cNvPr id="88" name="Google Shape;88;p9"/>
          <p:cNvSpPr/>
          <p:nvPr>
            <p:ph idx="14" type="pic"/>
          </p:nvPr>
        </p:nvSpPr>
        <p:spPr>
          <a:xfrm>
            <a:off x="5726372" y="5097797"/>
            <a:ext cx="1005900" cy="1005900"/>
          </a:xfrm>
          <a:prstGeom prst="rect">
            <a:avLst/>
          </a:prstGeom>
          <a:noFill/>
          <a:ln>
            <a:noFill/>
          </a:ln>
        </p:spPr>
      </p:sp>
      <p:sp>
        <p:nvSpPr>
          <p:cNvPr id="89" name="Google Shape;89;p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 name="Google Shape;90;p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91" name="Shape 91"/>
        <p:cNvGrpSpPr/>
        <p:nvPr/>
      </p:nvGrpSpPr>
      <p:grpSpPr>
        <a:xfrm>
          <a:off x="0" y="0"/>
          <a:ext cx="0" cy="0"/>
          <a:chOff x="0" y="0"/>
          <a:chExt cx="0" cy="0"/>
        </a:xfrm>
      </p:grpSpPr>
      <p:sp>
        <p:nvSpPr>
          <p:cNvPr id="92" name="Google Shape;92;p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 name="Google Shape;93;p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2.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2" Type="http://schemas.openxmlformats.org/officeDocument/2006/relationships/theme" Target="../theme/theme3.xml"/><Relationship Id="rId41" Type="http://schemas.openxmlformats.org/officeDocument/2006/relationships/slideLayout" Target="../slideLayouts/slideLayout78.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1"/>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 id="2147483676" r:id="rId31"/>
    <p:sldLayoutId id="2147483677" r:id="rId32"/>
    <p:sldLayoutId id="2147483678" r:id="rId33"/>
    <p:sldLayoutId id="2147483679" r:id="rId34"/>
    <p:sldLayoutId id="2147483680" r:id="rId35"/>
    <p:sldLayoutId id="2147483681" r:id="rId36"/>
    <p:sldLayoutId id="2147483682" r:id="rId37"/>
    <p:sldLayoutId id="2147483683" r:id="rId38"/>
    <p:sldLayoutId id="2147483684" r:id="rId39"/>
    <p:sldLayoutId id="2147483685" r:id="rId40"/>
    <p:sldLayoutId id="2147483686"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4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4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4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4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 id="2147483725"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1.png"/><Relationship Id="rId4" Type="http://schemas.openxmlformats.org/officeDocument/2006/relationships/image" Target="../media/image3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5.png"/><Relationship Id="rId4" Type="http://schemas.openxmlformats.org/officeDocument/2006/relationships/hyperlink" Target="https://healthhub.crestnerhealth.com/wellness/fitness/exercise-and-older-adults" TargetMode="External"/><Relationship Id="rId5" Type="http://schemas.openxmlformats.org/officeDocument/2006/relationships/hyperlink" Target="https://healthhub.crestnerhealth.com/orthopedics/treatment/it-time-new-joint" TargetMode="External"/><Relationship Id="rId6" Type="http://schemas.openxmlformats.org/officeDocument/2006/relationships/hyperlink" Target="https://healthhub.crestnerhealth.com/orthopedics/treatment/evaluation-procedures-orthopedic-problem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2.xml"/><Relationship Id="rId3" Type="http://schemas.openxmlformats.org/officeDocument/2006/relationships/image" Target="../media/image40.jpg"/><Relationship Id="rId4" Type="http://schemas.openxmlformats.org/officeDocument/2006/relationships/hyperlink" Target="https://clientsupport.staywell.com/index.php"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3.xml"/><Relationship Id="rId3" Type="http://schemas.openxmlformats.org/officeDocument/2006/relationships/image" Target="../media/image4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4.xml"/><Relationship Id="rId3" Type="http://schemas.openxmlformats.org/officeDocument/2006/relationships/image" Target="../media/image38.jpg"/><Relationship Id="rId4" Type="http://schemas.openxmlformats.org/officeDocument/2006/relationships/hyperlink" Target="https://healthhub.crestnerhealth.com/orthopedics/diagnosis/what-do-you-know-about-osteoarthritis" TargetMode="External"/><Relationship Id="rId5" Type="http://schemas.openxmlformats.org/officeDocument/2006/relationships/hyperlink" Target="https://healthhub.crestnerhealth.com/immune-conditions/management/answers-your-questions-about-arthritis-and-exercise" TargetMode="External"/><Relationship Id="rId6" Type="http://schemas.openxmlformats.org/officeDocument/2006/relationships/hyperlink" Target="https://healthhub.crestnerhealth.com/orthopedics/treatment/orthopedic-treatment-tea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15.xml"/><Relationship Id="rId3"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6.xml"/><Relationship Id="rId3" Type="http://schemas.openxmlformats.org/officeDocument/2006/relationships/image" Target="../media/image39.jp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 Id="rId3" Type="http://schemas.openxmlformats.org/officeDocument/2006/relationships/hyperlink" Target="https://healthhub.crestnerhealth.com/orthopedics/diagnosis/arthritis-diagnosis" TargetMode="External"/><Relationship Id="rId4" Type="http://schemas.openxmlformats.org/officeDocument/2006/relationships/hyperlink" Target="https://healthhub.crestnerhealth.com/orthopedics/diagnosis/arthritis-diagnosis?language_content_entity=es" TargetMode="External"/><Relationship Id="rId9" Type="http://schemas.openxmlformats.org/officeDocument/2006/relationships/hyperlink" Target="https://healthhub.crestnerhealth.com/orthopedics/symptoms/shoulder-pain-and-problems" TargetMode="External"/><Relationship Id="rId5" Type="http://schemas.openxmlformats.org/officeDocument/2006/relationships/hyperlink" Target="https://healthhub.crestnerhealth.com/orthopedics/types/hip-fracture-0" TargetMode="External"/><Relationship Id="rId6" Type="http://schemas.openxmlformats.org/officeDocument/2006/relationships/hyperlink" Target="https://healthhub.crestnerhealth.com/orthopedics/types/hip-fracture-0?language_content_entity=es" TargetMode="External"/><Relationship Id="rId7" Type="http://schemas.openxmlformats.org/officeDocument/2006/relationships/hyperlink" Target="https://healthhub.crestnerhealth.com/orthopedics/symptoms/knee-pain-and-problems" TargetMode="External"/><Relationship Id="rId8" Type="http://schemas.openxmlformats.org/officeDocument/2006/relationships/hyperlink" Target="https://healthhub.crestnerhealth.com/orthopedics/symptoms/knee-pain-and-problems?language_content_entity=es" TargetMode="External"/><Relationship Id="rId10" Type="http://schemas.openxmlformats.org/officeDocument/2006/relationships/hyperlink" Target="https://healthhub.crestnerhealth.com/orthopedics/symptoms/shoulder-pain-and-problems?language_content_entity=es"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hyperlink" Target="https://healthhub.crestnerhealth.com/orthopedics/treatment/it-time-new-joint" TargetMode="External"/><Relationship Id="rId4" Type="http://schemas.openxmlformats.org/officeDocument/2006/relationships/hyperlink" Target="https://healthhub.crestnerhealth.com/orthopedics/treatment/evaluation-procedures-orthopedic-problems" TargetMode="External"/><Relationship Id="rId5" Type="http://schemas.openxmlformats.org/officeDocument/2006/relationships/hyperlink" Target="https://healthhub.crestnerhealth.com/orthopedics/treatment/evaluation-procedures-orthopedic-problems?language_content_entity=es" TargetMode="External"/><Relationship Id="rId6" Type="http://schemas.openxmlformats.org/officeDocument/2006/relationships/hyperlink" Target="https://healthhub.crestnerhealth.com/orthopedics/diagnosis/what-do-you-know-about-osteoarthritis" TargetMode="External"/><Relationship Id="rId7" Type="http://schemas.openxmlformats.org/officeDocument/2006/relationships/hyperlink" Target="https://healthhub.crestnerhealth.com/orthopedics/diagnosis/what-do-you-know-about-osteoarthritis?language_content_entity=es" TargetMode="External"/><Relationship Id="rId8" Type="http://schemas.openxmlformats.org/officeDocument/2006/relationships/hyperlink" Target="https://healthhub.crestnerhealth.com/immune-conditions/diagnosis/rheumatoid-arthritis-quiz"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hyperlink" Target="https://healthhub.crestnerhealth.com/orthopedics/treatment/joint-replacement-surgery" TargetMode="External"/><Relationship Id="rId4" Type="http://schemas.openxmlformats.org/officeDocument/2006/relationships/hyperlink" Target="https://healthhub.crestnerhealth.com/orthopedics/treatment/joint-replacement-surgery?language_content_entity=es" TargetMode="External"/><Relationship Id="rId9" Type="http://schemas.openxmlformats.org/officeDocument/2006/relationships/hyperlink" Target="https://healthhub.crestnerhealth.com/orthopedics/treatment/orthopedic-treatment-team" TargetMode="External"/><Relationship Id="rId5" Type="http://schemas.openxmlformats.org/officeDocument/2006/relationships/hyperlink" Target="https://healthhub.crestnerhealth.com/orthopedics/treatment/hip-replacement-surgery" TargetMode="External"/><Relationship Id="rId6" Type="http://schemas.openxmlformats.org/officeDocument/2006/relationships/hyperlink" Target="https://healthhub.crestnerhealth.com/orthopedics/treatment/knee-replacement-surgery" TargetMode="External"/><Relationship Id="rId7" Type="http://schemas.openxmlformats.org/officeDocument/2006/relationships/hyperlink" Target="https://healthhub.crestnerhealth.com/orthopedics/diagnosis/arthroscopy" TargetMode="External"/><Relationship Id="rId8" Type="http://schemas.openxmlformats.org/officeDocument/2006/relationships/hyperlink" Target="https://healthhub.crestnerhealth.com/orthopedics/diagnosis/arthroscopy?language_content_entity=es" TargetMode="External"/><Relationship Id="rId10" Type="http://schemas.openxmlformats.org/officeDocument/2006/relationships/hyperlink" Target="https://healthhub.crestnerhealth.com/orthopedics/treatment/orthopedic-treatment-team?language_content_entity=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3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hyperlink" Target="https://healthhub.crestnerhealth.com/wellness/fitness/strength-training-myths" TargetMode="External"/><Relationship Id="rId4" Type="http://schemas.openxmlformats.org/officeDocument/2006/relationships/hyperlink" Target="https://healthhub.crestnerhealth.com/orthopedics/prevention/how-help-prevent-osteoarthritis" TargetMode="External"/><Relationship Id="rId5" Type="http://schemas.openxmlformats.org/officeDocument/2006/relationships/hyperlink" Target="https://healthhub.crestnerhealth.com/immune-conditions/management/answers-your-questions-about-arthritis-and-exercise"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hyperlink" Target="https://healthhub.crestnerhealth.com/orthopedics/types/knee-arthritis-and-fixed-knee-replacement" TargetMode="External"/><Relationship Id="rId4" Type="http://schemas.openxmlformats.org/officeDocument/2006/relationships/hyperlink" Target="https://healthhub.crestnerhealth.com/orthopedics/types/knee-arthritis-and-fixed-knee-replacement?language_content_entity=es" TargetMode="External"/><Relationship Id="rId5" Type="http://schemas.openxmlformats.org/officeDocument/2006/relationships/hyperlink" Target="https://healthhub.crestnerhealth.com/all-about-arthritis" TargetMode="External"/><Relationship Id="rId6" Type="http://schemas.openxmlformats.org/officeDocument/2006/relationships/hyperlink" Target="https://healthhub.crestnerhealth.com/orthopedics/treatment/treating-arthritis-joint-replacement-surgery" TargetMode="External"/><Relationship Id="rId7" Type="http://schemas.openxmlformats.org/officeDocument/2006/relationships/hyperlink" Target="https://healthhub.crestnerhealth.com/orthopedics/treatment/treating-arthritis-joint-replacement-surgery?language_content_entity=e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22.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17.png"/><Relationship Id="rId8"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9.png"/><Relationship Id="rId5"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17.png"/><Relationship Id="rId8" Type="http://schemas.openxmlformats.org/officeDocument/2006/relationships/image" Target="../media/image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image" Target="../media/image42.jpg"/><Relationship Id="rId4" Type="http://schemas.openxmlformats.org/officeDocument/2006/relationships/hyperlink" Target="https://clientsupport.staywell.com/index.ph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healthhub.crestnerhealth.com/wellness/understanding-healthcare/how-be-well-informed-healthcare-user" TargetMode="External"/><Relationship Id="rId4" Type="http://schemas.openxmlformats.org/officeDocument/2006/relationships/hyperlink" Target="https://healthhub.crestnerhealth.com/orthopedics/diagnosis/what-do-you-know-about-osteoarthritis" TargetMode="External"/><Relationship Id="rId5" Type="http://schemas.openxmlformats.org/officeDocument/2006/relationships/image" Target="../media/image22.jpg"/><Relationship Id="rId6" Type="http://schemas.openxmlformats.org/officeDocument/2006/relationships/image" Target="../media/image24.jpg"/><Relationship Id="rId7" Type="http://schemas.openxmlformats.org/officeDocument/2006/relationships/image" Target="../media/image2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hyperlink" Target="https://healthhub.crestnerhealth.com/orthopedics/management/stretches-your-lower-legs" TargetMode="External"/><Relationship Id="rId9" Type="http://schemas.openxmlformats.org/officeDocument/2006/relationships/image" Target="../media/image33.jpg"/><Relationship Id="rId5" Type="http://schemas.openxmlformats.org/officeDocument/2006/relationships/hyperlink" Target="https://healthhub.crestnerhealth.com/orthopedics/prevention/how-help-prevent-osteoarthritis" TargetMode="External"/><Relationship Id="rId6" Type="http://schemas.openxmlformats.org/officeDocument/2006/relationships/hyperlink" Target="https://healthhub.crestnerhealth.com/immune-conditions/management/answers-your-questions-about-arthritis-and-exercise" TargetMode="External"/><Relationship Id="rId7" Type="http://schemas.openxmlformats.org/officeDocument/2006/relationships/image" Target="../media/image29.jpg"/><Relationship Id="rId8" Type="http://schemas.openxmlformats.org/officeDocument/2006/relationships/image" Target="../media/image3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17.png"/><Relationship Id="rId4" Type="http://schemas.openxmlformats.org/officeDocument/2006/relationships/hyperlink" Target="https://healthhub.crestnerhealth.com/orthopedics/treatment/hip-replacement-surgery" TargetMode="External"/><Relationship Id="rId9" Type="http://schemas.openxmlformats.org/officeDocument/2006/relationships/image" Target="../media/image31.jpg"/><Relationship Id="rId5" Type="http://schemas.openxmlformats.org/officeDocument/2006/relationships/hyperlink" Target="https://healthhub.crestnerhealth.com/orthopedics/treatment/hip-replacement-surgery?language_content_entity=es" TargetMode="External"/><Relationship Id="rId6" Type="http://schemas.openxmlformats.org/officeDocument/2006/relationships/hyperlink" Target="https://healthhub.crestnerhealth.com/orthopedics/treatment/minimally-invasive-total-knee-replacement" TargetMode="External"/><Relationship Id="rId7" Type="http://schemas.openxmlformats.org/officeDocument/2006/relationships/hyperlink" Target="https://healthhub.crestnerhealth.com/orthopedics/treatment/minimally-invasive-total-knee-replacement?language_content_entity=es" TargetMode="External"/><Relationship Id="rId8" Type="http://schemas.openxmlformats.org/officeDocument/2006/relationships/image" Target="../media/image2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9.xml"/><Relationship Id="rId3" Type="http://schemas.openxmlformats.org/officeDocument/2006/relationships/image" Target="../media/image3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64" name="Shape 764"/>
        <p:cNvGrpSpPr/>
        <p:nvPr/>
      </p:nvGrpSpPr>
      <p:grpSpPr>
        <a:xfrm>
          <a:off x="0" y="0"/>
          <a:ext cx="0" cy="0"/>
          <a:chOff x="0" y="0"/>
          <a:chExt cx="0" cy="0"/>
        </a:xfrm>
      </p:grpSpPr>
      <p:sp>
        <p:nvSpPr>
          <p:cNvPr id="765" name="Google Shape;765;p81"/>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4313"/>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766" name="Google Shape;766;p81"/>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767" name="Google Shape;767;p81"/>
          <p:cNvPicPr preferRelativeResize="0"/>
          <p:nvPr/>
        </p:nvPicPr>
        <p:blipFill rotWithShape="1">
          <a:blip r:embed="rId4">
            <a:alphaModFix/>
          </a:blip>
          <a:srcRect b="0" l="16652" r="16658" t="0"/>
          <a:stretch/>
        </p:blipFill>
        <p:spPr>
          <a:xfrm>
            <a:off x="6426150" y="-4491225"/>
            <a:ext cx="10236300" cy="10241100"/>
          </a:xfrm>
          <a:prstGeom prst="pie">
            <a:avLst>
              <a:gd fmla="val 5392956" name="adj1"/>
              <a:gd fmla="val 10796016" name="adj2"/>
            </a:avLst>
          </a:prstGeom>
          <a:noFill/>
          <a:ln>
            <a:noFill/>
          </a:ln>
        </p:spPr>
      </p:pic>
      <p:grpSp>
        <p:nvGrpSpPr>
          <p:cNvPr id="768" name="Google Shape;768;p81"/>
          <p:cNvGrpSpPr/>
          <p:nvPr/>
        </p:nvGrpSpPr>
        <p:grpSpPr>
          <a:xfrm>
            <a:off x="7635575" y="3603525"/>
            <a:ext cx="3384375" cy="2815800"/>
            <a:chOff x="7635575" y="3603525"/>
            <a:chExt cx="3384375" cy="2815800"/>
          </a:xfrm>
        </p:grpSpPr>
        <p:sp>
          <p:nvSpPr>
            <p:cNvPr id="769" name="Google Shape;769;p81"/>
            <p:cNvSpPr/>
            <p:nvPr/>
          </p:nvSpPr>
          <p:spPr>
            <a:xfrm>
              <a:off x="9386450" y="4447400"/>
              <a:ext cx="1633500" cy="1633500"/>
            </a:xfrm>
            <a:prstGeom prst="teardrop">
              <a:avLst>
                <a:gd fmla="val 100000" name="adj"/>
              </a:avLst>
            </a:prstGeom>
            <a:solidFill>
              <a:srgbClr val="FF5236">
                <a:alpha val="847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0" name="Google Shape;770;p81"/>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771" name="Google Shape;771;p81"/>
          <p:cNvSpPr txBox="1"/>
          <p:nvPr>
            <p:ph idx="1" type="body"/>
          </p:nvPr>
        </p:nvSpPr>
        <p:spPr>
          <a:xfrm>
            <a:off x="542825" y="1546500"/>
            <a:ext cx="44826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Toolkit: </a:t>
            </a:r>
            <a:r>
              <a:rPr lang="en-US"/>
              <a:t>Orthopedic Health</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5" name="Shape 885"/>
        <p:cNvGrpSpPr/>
        <p:nvPr/>
      </p:nvGrpSpPr>
      <p:grpSpPr>
        <a:xfrm>
          <a:off x="0" y="0"/>
          <a:ext cx="0" cy="0"/>
          <a:chOff x="0" y="0"/>
          <a:chExt cx="0" cy="0"/>
        </a:xfrm>
      </p:grpSpPr>
      <p:sp>
        <p:nvSpPr>
          <p:cNvPr id="886" name="Google Shape;886;p90"/>
          <p:cNvSpPr txBox="1"/>
          <p:nvPr>
            <p:ph type="title"/>
          </p:nvPr>
        </p:nvSpPr>
        <p:spPr>
          <a:xfrm>
            <a:off x="740664" y="659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a:t>
            </a:r>
            <a:endParaRPr/>
          </a:p>
        </p:txBody>
      </p:sp>
      <p:sp>
        <p:nvSpPr>
          <p:cNvPr id="887" name="Google Shape;887;p90"/>
          <p:cNvSpPr txBox="1"/>
          <p:nvPr>
            <p:ph idx="1" type="body"/>
          </p:nvPr>
        </p:nvSpPr>
        <p:spPr>
          <a:xfrm>
            <a:off x="740675" y="1472184"/>
            <a:ext cx="10629000" cy="3387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Preserve your aging joints</a:t>
            </a:r>
            <a:endParaRPr/>
          </a:p>
        </p:txBody>
      </p:sp>
      <p:sp>
        <p:nvSpPr>
          <p:cNvPr id="888" name="Google Shape;888;p90"/>
          <p:cNvSpPr txBox="1"/>
          <p:nvPr>
            <p:ph idx="2" type="body"/>
          </p:nvPr>
        </p:nvSpPr>
        <p:spPr>
          <a:xfrm>
            <a:off x="740675" y="1891425"/>
            <a:ext cx="8562900" cy="4020000"/>
          </a:xfrm>
          <a:prstGeom prst="rect">
            <a:avLst/>
          </a:prstGeom>
        </p:spPr>
        <p:txBody>
          <a:bodyPr anchorCtr="0" anchor="t" bIns="45700" lIns="0" spcFirstLastPara="1" rIns="91425" wrap="square" tIns="45700">
            <a:noAutofit/>
          </a:bodyPr>
          <a:lstStyle/>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Skipping warm-ups and stretching. Getting injured during exercise. A lot of us have been tough on our knees, hips, and other joints for years. This may lead to problems like osteoarthritis — and eventually, to joint replacement surgery.</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b="1" lang="en-US" sz="1200">
                <a:solidFill>
                  <a:srgbClr val="000000"/>
                </a:solidFill>
                <a:latin typeface="Plus Jakarta Sans"/>
                <a:ea typeface="Plus Jakarta Sans"/>
                <a:cs typeface="Plus Jakarta Sans"/>
                <a:sym typeface="Plus Jakarta Sans"/>
              </a:rPr>
              <a:t>How to care for yourself</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lang="en-US" sz="1200">
                <a:solidFill>
                  <a:srgbClr val="000000"/>
                </a:solidFill>
                <a:latin typeface="Plus Jakarta Sans"/>
                <a:ea typeface="Plus Jakarta Sans"/>
                <a:cs typeface="Plus Jakarta Sans"/>
                <a:sym typeface="Plus Jakarta Sans"/>
              </a:rPr>
              <a:t>Joint replacements are safe and effective, but there are many steps you can take before turning to surgery. Be kind to your joints by:</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Eating a healthy diet.</a:t>
            </a:r>
            <a:r>
              <a:rPr lang="en-US" sz="1200">
                <a:solidFill>
                  <a:srgbClr val="000000"/>
                </a:solidFill>
                <a:latin typeface="Plus Jakarta Sans"/>
                <a:ea typeface="Plus Jakarta Sans"/>
                <a:cs typeface="Plus Jakarta Sans"/>
                <a:sym typeface="Plus Jakarta Sans"/>
              </a:rPr>
              <a:t> Healthy eating helps maintain a healthy weight. Extra pounds can cause more wear and tear on joints.</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Staying active.</a:t>
            </a:r>
            <a:r>
              <a:rPr lang="en-US" sz="1200">
                <a:solidFill>
                  <a:srgbClr val="000000"/>
                </a:solidFill>
                <a:latin typeface="Plus Jakarta Sans"/>
                <a:ea typeface="Plus Jakarta Sans"/>
                <a:cs typeface="Plus Jakarta Sans"/>
                <a:sym typeface="Plus Jakarta Sans"/>
              </a:rPr>
              <a:t> Exercise protects joints by strengthening the muscles that support them.</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Choosing low-impact activities if you have arthritis.</a:t>
            </a:r>
            <a:r>
              <a:rPr lang="en-US" sz="1200">
                <a:solidFill>
                  <a:srgbClr val="000000"/>
                </a:solidFill>
                <a:latin typeface="Plus Jakarta Sans"/>
                <a:ea typeface="Plus Jakarta Sans"/>
                <a:cs typeface="Plus Jakarta Sans"/>
                <a:sym typeface="Plus Jakarta Sans"/>
              </a:rPr>
              <a:t> Instead of racquetball or running, try pickleball, swimming, water aerobics, walking, or biking.</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Getting enough rest.</a:t>
            </a:r>
            <a:r>
              <a:rPr lang="en-US" sz="1200">
                <a:solidFill>
                  <a:srgbClr val="000000"/>
                </a:solidFill>
                <a:latin typeface="Plus Jakarta Sans"/>
                <a:ea typeface="Plus Jakarta Sans"/>
                <a:cs typeface="Plus Jakarta Sans"/>
                <a:sym typeface="Plus Jakarta Sans"/>
              </a:rPr>
              <a:t> Sleep helps restore energy and reduce swelling and pain. And when you alternate strenuous activities with rest, it puts less stress on sensitive joints. </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Managing pain. </a:t>
            </a:r>
            <a:r>
              <a:rPr lang="en-US" sz="1200">
                <a:solidFill>
                  <a:srgbClr val="000000"/>
                </a:solidFill>
                <a:latin typeface="Plus Jakarta Sans"/>
                <a:ea typeface="Plus Jakarta Sans"/>
                <a:cs typeface="Plus Jakarta Sans"/>
                <a:sym typeface="Plus Jakarta Sans"/>
              </a:rPr>
              <a:t>Use over-the-counter or prescription medications to control pain and inflammation. You can also receive injections of corticosteroids directly in painful joints.</a:t>
            </a:r>
            <a:endParaRPr b="1"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Taking part in physical or occupational therapy.</a:t>
            </a:r>
            <a:r>
              <a:rPr lang="en-US" sz="1200">
                <a:solidFill>
                  <a:srgbClr val="000000"/>
                </a:solidFill>
                <a:latin typeface="Plus Jakarta Sans"/>
                <a:ea typeface="Plus Jakarta Sans"/>
                <a:cs typeface="Plus Jakarta Sans"/>
                <a:sym typeface="Plus Jakarta Sans"/>
              </a:rPr>
              <a:t> This may help increase your mobility, muscle strength, and ability to perform everyday activities.</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Using assistive devices. </a:t>
            </a:r>
            <a:r>
              <a:rPr lang="en-US" sz="1200">
                <a:solidFill>
                  <a:srgbClr val="000000"/>
                </a:solidFill>
                <a:latin typeface="Plus Jakarta Sans"/>
                <a:ea typeface="Plus Jakarta Sans"/>
                <a:cs typeface="Plus Jakarta Sans"/>
                <a:sym typeface="Plus Jakarta Sans"/>
              </a:rPr>
              <a:t>A brace, splint, cane, and other devices may help ease joint stress and pain.</a:t>
            </a:r>
            <a:endParaRPr b="1" sz="1200">
              <a:solidFill>
                <a:srgbClr val="000000"/>
              </a:solidFill>
              <a:latin typeface="Plus Jakarta Sans"/>
              <a:ea typeface="Plus Jakarta Sans"/>
              <a:cs typeface="Plus Jakarta Sans"/>
              <a:sym typeface="Plus Jakarta Sans"/>
            </a:endParaRPr>
          </a:p>
          <a:p>
            <a:pPr indent="0" lvl="0" marL="0" rtl="0" algn="l">
              <a:spcBef>
                <a:spcPts val="1000"/>
              </a:spcBef>
              <a:spcAft>
                <a:spcPts val="0"/>
              </a:spcAft>
              <a:buNone/>
            </a:pPr>
            <a:r>
              <a:t/>
            </a:r>
            <a:endParaRPr sz="1200"/>
          </a:p>
        </p:txBody>
      </p:sp>
      <p:sp>
        <p:nvSpPr>
          <p:cNvPr id="889" name="Google Shape;889;p90"/>
          <p:cNvSpPr txBox="1"/>
          <p:nvPr/>
        </p:nvSpPr>
        <p:spPr>
          <a:xfrm>
            <a:off x="9472500" y="3378725"/>
            <a:ext cx="2175000" cy="128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Customize the blog</a:t>
            </a:r>
            <a:endParaRPr b="1">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a:solidFill>
                  <a:schemeClr val="accent3"/>
                </a:solidFill>
                <a:latin typeface="Plus Jakarta Sans"/>
                <a:ea typeface="Plus Jakarta Sans"/>
                <a:cs typeface="Plus Jakarta Sans"/>
                <a:sym typeface="Plus Jakarta Sans"/>
              </a:rPr>
              <a:t>Add your Orthopedic team’s </a:t>
            </a:r>
            <a:r>
              <a:rPr b="1" i="1" lang="en-US" sz="1300">
                <a:solidFill>
                  <a:schemeClr val="accent3"/>
                </a:solidFill>
                <a:latin typeface="Plus Jakarta Sans"/>
                <a:ea typeface="Plus Jakarta Sans"/>
                <a:cs typeface="Plus Jakarta Sans"/>
                <a:sym typeface="Plus Jakarta Sans"/>
              </a:rPr>
              <a:t>quotes</a:t>
            </a:r>
            <a:r>
              <a:rPr b="1" i="1" lang="en-US" sz="1300">
                <a:solidFill>
                  <a:schemeClr val="accent3"/>
                </a:solidFill>
                <a:latin typeface="Plus Jakarta Sans"/>
                <a:ea typeface="Plus Jakarta Sans"/>
                <a:cs typeface="Plus Jakarta Sans"/>
                <a:sym typeface="Plus Jakarta Sans"/>
              </a:rPr>
              <a:t>, best practices, and care recommendations </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890" name="Google Shape;890;p90"/>
          <p:cNvGrpSpPr/>
          <p:nvPr/>
        </p:nvGrpSpPr>
        <p:grpSpPr>
          <a:xfrm>
            <a:off x="10219200" y="2637025"/>
            <a:ext cx="681600" cy="681600"/>
            <a:chOff x="10294125" y="1691525"/>
            <a:chExt cx="681600" cy="681600"/>
          </a:xfrm>
        </p:grpSpPr>
        <p:sp>
          <p:nvSpPr>
            <p:cNvPr id="891" name="Google Shape;891;p90"/>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92" name="Google Shape;892;p90"/>
            <p:cNvPicPr preferRelativeResize="0"/>
            <p:nvPr/>
          </p:nvPicPr>
          <p:blipFill>
            <a:blip r:embed="rId3">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7" name="Shape 897"/>
        <p:cNvGrpSpPr/>
        <p:nvPr/>
      </p:nvGrpSpPr>
      <p:grpSpPr>
        <a:xfrm>
          <a:off x="0" y="0"/>
          <a:ext cx="0" cy="0"/>
          <a:chOff x="0" y="0"/>
          <a:chExt cx="0" cy="0"/>
        </a:xfrm>
      </p:grpSpPr>
      <p:grpSp>
        <p:nvGrpSpPr>
          <p:cNvPr id="898" name="Google Shape;898;p91"/>
          <p:cNvGrpSpPr/>
          <p:nvPr/>
        </p:nvGrpSpPr>
        <p:grpSpPr>
          <a:xfrm>
            <a:off x="10219200" y="2637025"/>
            <a:ext cx="681600" cy="681600"/>
            <a:chOff x="10294125" y="2443000"/>
            <a:chExt cx="681600" cy="681600"/>
          </a:xfrm>
        </p:grpSpPr>
        <p:sp>
          <p:nvSpPr>
            <p:cNvPr id="899" name="Google Shape;899;p91"/>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00" name="Google Shape;900;p91"/>
            <p:cNvPicPr preferRelativeResize="0"/>
            <p:nvPr/>
          </p:nvPicPr>
          <p:blipFill>
            <a:blip r:embed="rId3">
              <a:alphaModFix/>
            </a:blip>
            <a:stretch>
              <a:fillRect/>
            </a:stretch>
          </p:blipFill>
          <p:spPr>
            <a:xfrm>
              <a:off x="10401437" y="2562524"/>
              <a:ext cx="466975" cy="442550"/>
            </a:xfrm>
            <a:prstGeom prst="rect">
              <a:avLst/>
            </a:prstGeom>
            <a:noFill/>
            <a:ln>
              <a:noFill/>
            </a:ln>
          </p:spPr>
        </p:pic>
      </p:grpSp>
      <p:sp>
        <p:nvSpPr>
          <p:cNvPr id="901" name="Google Shape;901;p91"/>
          <p:cNvSpPr txBox="1"/>
          <p:nvPr>
            <p:ph type="title"/>
          </p:nvPr>
        </p:nvSpPr>
        <p:spPr>
          <a:xfrm>
            <a:off x="740664" y="659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 continued</a:t>
            </a:r>
            <a:endParaRPr/>
          </a:p>
        </p:txBody>
      </p:sp>
      <p:sp>
        <p:nvSpPr>
          <p:cNvPr id="902" name="Google Shape;902;p91"/>
          <p:cNvSpPr txBox="1"/>
          <p:nvPr>
            <p:ph idx="2" type="body"/>
          </p:nvPr>
        </p:nvSpPr>
        <p:spPr>
          <a:xfrm>
            <a:off x="741375" y="1434225"/>
            <a:ext cx="8010300" cy="4020000"/>
          </a:xfrm>
          <a:prstGeom prst="rect">
            <a:avLst/>
          </a:prstGeom>
        </p:spPr>
        <p:txBody>
          <a:bodyPr anchorCtr="0" anchor="t" bIns="45700" lIns="0" spcFirstLastPara="1" rIns="91425" wrap="square" tIns="45700">
            <a:noAutofit/>
          </a:bodyPr>
          <a:lstStyle/>
          <a:p>
            <a:pPr indent="0" lvl="0" marL="0" rtl="0" algn="l">
              <a:lnSpc>
                <a:spcPct val="100000"/>
              </a:lnSpc>
              <a:spcBef>
                <a:spcPts val="0"/>
              </a:spcBef>
              <a:spcAft>
                <a:spcPts val="0"/>
              </a:spcAft>
              <a:buNone/>
            </a:pPr>
            <a:r>
              <a:rPr b="1" i="1" lang="en-US" sz="1200">
                <a:solidFill>
                  <a:srgbClr val="FF5236"/>
                </a:solidFill>
                <a:latin typeface="Plus Jakarta Sans"/>
                <a:ea typeface="Plus Jakarta Sans"/>
                <a:cs typeface="Plus Jakarta Sans"/>
                <a:sym typeface="Plus Jakarta Sans"/>
              </a:rPr>
              <a:t>[Callout/CTA]</a:t>
            </a:r>
            <a:endParaRPr b="1" i="1" sz="1200">
              <a:solidFill>
                <a:srgbClr val="FF5236"/>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Whether you have mild joint pain or osteoarthritis, there are many benefits to following an exercise program. </a:t>
            </a:r>
            <a:br>
              <a:rPr i="1" lang="en-US" sz="1200">
                <a:solidFill>
                  <a:srgbClr val="000000"/>
                </a:solidFill>
                <a:latin typeface="Plus Jakarta Sans"/>
                <a:ea typeface="Plus Jakarta Sans"/>
                <a:cs typeface="Plus Jakarta Sans"/>
                <a:sym typeface="Plus Jakarta Sans"/>
              </a:rPr>
            </a:br>
            <a:r>
              <a:rPr i="1" lang="en-US" sz="1200">
                <a:solidFill>
                  <a:srgbClr val="000000"/>
                </a:solidFill>
                <a:latin typeface="Plus Jakarta Sans"/>
                <a:ea typeface="Plus Jakarta Sans"/>
                <a:cs typeface="Plus Jakarta Sans"/>
                <a:sym typeface="Plus Jakarta Sans"/>
              </a:rPr>
              <a:t>Read </a:t>
            </a:r>
            <a:r>
              <a:rPr i="1" lang="en-US" sz="1200" u="sng">
                <a:solidFill>
                  <a:schemeClr val="hlink"/>
                </a:solidFill>
                <a:latin typeface="Plus Jakarta Sans"/>
                <a:ea typeface="Plus Jakarta Sans"/>
                <a:cs typeface="Plus Jakarta Sans"/>
                <a:sym typeface="Plus Jakarta Sans"/>
                <a:hlinkClick r:id="rId4"/>
              </a:rPr>
              <a:t>our guidelines on physical activity</a:t>
            </a:r>
            <a:r>
              <a:rPr i="1" lang="en-US" sz="1200">
                <a:solidFill>
                  <a:srgbClr val="000000"/>
                </a:solidFill>
                <a:latin typeface="Plus Jakarta Sans"/>
                <a:ea typeface="Plus Jakarta Sans"/>
                <a:cs typeface="Plus Jakarta Sans"/>
                <a:sym typeface="Plus Jakarta Sans"/>
              </a:rPr>
              <a:t> for older adults to learn how to get started.</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When to replace joints</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In the best of circumstances, self-management strategies may be enough to improve function and relieve pain. But if you have any of the following signs, speak with your healthcare provider about joint replacement:</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1"/>
              </a:buClr>
              <a:buSzPts val="1200"/>
              <a:buFont typeface="Plus Jakarta Sans"/>
              <a:buChar char="●"/>
            </a:pPr>
            <a:r>
              <a:rPr lang="en-US" sz="1200">
                <a:solidFill>
                  <a:srgbClr val="000000"/>
                </a:solidFill>
                <a:latin typeface="Plus Jakarta Sans"/>
                <a:ea typeface="Plus Jakarta Sans"/>
                <a:cs typeface="Plus Jakarta Sans"/>
                <a:sym typeface="Plus Jakarta Sans"/>
              </a:rPr>
              <a:t>Your joint pain continues while resting, either day or night.</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chemeClr val="accent1"/>
              </a:buClr>
              <a:buSzPts val="1200"/>
              <a:buFont typeface="Plus Jakarta Sans"/>
              <a:buChar char="●"/>
            </a:pPr>
            <a:r>
              <a:rPr lang="en-US" sz="1200">
                <a:solidFill>
                  <a:srgbClr val="000000"/>
                </a:solidFill>
                <a:latin typeface="Plus Jakarta Sans"/>
                <a:ea typeface="Plus Jakarta Sans"/>
                <a:cs typeface="Plus Jakarta Sans"/>
                <a:sym typeface="Plus Jakarta Sans"/>
              </a:rPr>
              <a:t>Your joint pain makes it hard for you to do everyday activities like getting out of a chair, going up stairs, </a:t>
            </a:r>
            <a:br>
              <a:rPr lang="en-US" sz="1200">
                <a:solidFill>
                  <a:srgbClr val="000000"/>
                </a:solidFill>
                <a:latin typeface="Plus Jakarta Sans"/>
                <a:ea typeface="Plus Jakarta Sans"/>
                <a:cs typeface="Plus Jakarta Sans"/>
                <a:sym typeface="Plus Jakarta Sans"/>
              </a:rPr>
            </a:br>
            <a:r>
              <a:rPr lang="en-US" sz="1200">
                <a:solidFill>
                  <a:srgbClr val="000000"/>
                </a:solidFill>
                <a:latin typeface="Plus Jakarta Sans"/>
                <a:ea typeface="Plus Jakarta Sans"/>
                <a:cs typeface="Plus Jakarta Sans"/>
                <a:sym typeface="Plus Jakarta Sans"/>
              </a:rPr>
              <a:t>or walking more than a short distance.</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chemeClr val="accent1"/>
              </a:buClr>
              <a:buSzPts val="1200"/>
              <a:buFont typeface="Plus Jakarta Sans"/>
              <a:buChar char="●"/>
            </a:pPr>
            <a:r>
              <a:rPr lang="en-US" sz="1200">
                <a:solidFill>
                  <a:srgbClr val="000000"/>
                </a:solidFill>
                <a:latin typeface="Plus Jakarta Sans"/>
                <a:ea typeface="Plus Jakarta Sans"/>
                <a:cs typeface="Plus Jakarta Sans"/>
                <a:sym typeface="Plus Jakarta Sans"/>
              </a:rPr>
              <a:t>You’ve tried different noninvasive treatments, including pain medicines, but they’re not controlling your joint pain.</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b="1" i="1" sz="1200">
              <a:solidFill>
                <a:srgbClr val="FF5236"/>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i="1" lang="en-US" sz="1200">
                <a:solidFill>
                  <a:srgbClr val="FF5236"/>
                </a:solidFill>
                <a:latin typeface="Plus Jakarta Sans"/>
                <a:ea typeface="Plus Jakarta Sans"/>
                <a:cs typeface="Plus Jakarta Sans"/>
                <a:sym typeface="Plus Jakarta Sans"/>
              </a:rPr>
              <a:t>[Callout/CTA]</a:t>
            </a:r>
            <a:endParaRPr b="1"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If you’re a candidate for a total joint replacement, know that more than 90% of people have good to excellent results. Our </a:t>
            </a:r>
            <a:r>
              <a:rPr i="1" lang="en-US" sz="1200" u="sng">
                <a:solidFill>
                  <a:schemeClr val="hlink"/>
                </a:solidFill>
                <a:latin typeface="Plus Jakarta Sans"/>
                <a:ea typeface="Plus Jakarta Sans"/>
                <a:cs typeface="Plus Jakarta Sans"/>
                <a:sym typeface="Plus Jakarta Sans"/>
                <a:hlinkClick r:id="rId5"/>
              </a:rPr>
              <a:t>FAQs on new joints</a:t>
            </a:r>
            <a:r>
              <a:rPr i="1" lang="en-US" sz="1200">
                <a:solidFill>
                  <a:srgbClr val="000000"/>
                </a:solidFill>
                <a:latin typeface="Plus Jakarta Sans"/>
                <a:ea typeface="Plus Jakarta Sans"/>
                <a:cs typeface="Plus Jakarta Sans"/>
                <a:sym typeface="Plus Jakarta Sans"/>
              </a:rPr>
              <a:t> can help answer your questions — and put any worries at ease.</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Your provider may refer you to an orthopedic surgeon for an exam, which should help determine if surgery is a good option for you.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Over the years, surgical techniques and technology have improved, significantly decreasing complications associated with joint replacement surgery.</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b="1" i="1" sz="1200">
              <a:solidFill>
                <a:srgbClr val="FF5236"/>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b="1" i="1" lang="en-US" sz="1200">
                <a:solidFill>
                  <a:srgbClr val="FF5236"/>
                </a:solidFill>
                <a:latin typeface="Plus Jakarta Sans"/>
                <a:ea typeface="Plus Jakarta Sans"/>
                <a:cs typeface="Plus Jakarta Sans"/>
                <a:sym typeface="Plus Jakarta Sans"/>
              </a:rPr>
              <a:t>[Callout/CTA]</a:t>
            </a:r>
            <a:endParaRPr b="1"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Before your provider can recommend a treatment plan, they need to understand the scope of your condition. </a:t>
            </a:r>
            <a:br>
              <a:rPr i="1" lang="en-US" sz="1200">
                <a:solidFill>
                  <a:srgbClr val="000000"/>
                </a:solidFill>
                <a:latin typeface="Plus Jakarta Sans"/>
                <a:ea typeface="Plus Jakarta Sans"/>
                <a:cs typeface="Plus Jakarta Sans"/>
                <a:sym typeface="Plus Jakarta Sans"/>
              </a:rPr>
            </a:br>
            <a:r>
              <a:rPr i="1" lang="en-US" sz="1200">
                <a:solidFill>
                  <a:srgbClr val="000000"/>
                </a:solidFill>
                <a:latin typeface="Plus Jakarta Sans"/>
                <a:ea typeface="Plus Jakarta Sans"/>
                <a:cs typeface="Plus Jakarta Sans"/>
                <a:sym typeface="Plus Jakarta Sans"/>
              </a:rPr>
              <a:t>Find out more about the </a:t>
            </a:r>
            <a:r>
              <a:rPr i="1" lang="en-US" sz="1200" u="sng">
                <a:solidFill>
                  <a:schemeClr val="hlink"/>
                </a:solidFill>
                <a:latin typeface="Plus Jakarta Sans"/>
                <a:ea typeface="Plus Jakarta Sans"/>
                <a:cs typeface="Plus Jakarta Sans"/>
                <a:sym typeface="Plus Jakarta Sans"/>
                <a:hlinkClick r:id="rId6"/>
              </a:rPr>
              <a:t>different tests</a:t>
            </a:r>
            <a:r>
              <a:rPr i="1" lang="en-US" sz="1200">
                <a:solidFill>
                  <a:srgbClr val="000000"/>
                </a:solidFill>
                <a:latin typeface="Plus Jakarta Sans"/>
                <a:ea typeface="Plus Jakarta Sans"/>
                <a:cs typeface="Plus Jakarta Sans"/>
                <a:sym typeface="Plus Jakarta Sans"/>
              </a:rPr>
              <a:t> they may use, and what you can expect. </a:t>
            </a:r>
            <a:endParaRPr i="1" sz="1200">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p:txBody>
      </p:sp>
      <p:sp>
        <p:nvSpPr>
          <p:cNvPr id="903" name="Google Shape;903;p91"/>
          <p:cNvSpPr txBox="1"/>
          <p:nvPr/>
        </p:nvSpPr>
        <p:spPr>
          <a:xfrm>
            <a:off x="9566850" y="3352950"/>
            <a:ext cx="1986300" cy="1908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update the links to the HealthHub resources with your domain name and URL before you publish your blog</a:t>
            </a:r>
            <a:r>
              <a:rPr b="1" lang="en-US">
                <a:solidFill>
                  <a:schemeClr val="accent3"/>
                </a:solidFill>
                <a:latin typeface="Plus Jakarta Sans"/>
                <a:ea typeface="Plus Jakarta Sans"/>
                <a:cs typeface="Plus Jakarta Sans"/>
                <a:sym typeface="Plus Jakarta Sans"/>
              </a:rPr>
              <a:t>.</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8" name="Shape 908"/>
        <p:cNvGrpSpPr/>
        <p:nvPr/>
      </p:nvGrpSpPr>
      <p:grpSpPr>
        <a:xfrm>
          <a:off x="0" y="0"/>
          <a:ext cx="0" cy="0"/>
          <a:chOff x="0" y="0"/>
          <a:chExt cx="0" cy="0"/>
        </a:xfrm>
      </p:grpSpPr>
      <p:pic>
        <p:nvPicPr>
          <p:cNvPr id="909" name="Google Shape;909;p92"/>
          <p:cNvPicPr preferRelativeResize="0"/>
          <p:nvPr>
            <p:ph idx="2" type="pic"/>
          </p:nvPr>
        </p:nvPicPr>
        <p:blipFill rotWithShape="1">
          <a:blip r:embed="rId3">
            <a:alphaModFix/>
          </a:blip>
          <a:srcRect b="0" l="18287" r="18281" t="0"/>
          <a:stretch/>
        </p:blipFill>
        <p:spPr>
          <a:xfrm flipH="1">
            <a:off x="6458875" y="416100"/>
            <a:ext cx="5733300" cy="6025800"/>
          </a:xfrm>
          <a:prstGeom prst="flowChartDelay">
            <a:avLst/>
          </a:prstGeom>
        </p:spPr>
      </p:pic>
      <p:sp>
        <p:nvSpPr>
          <p:cNvPr id="910" name="Google Shape;910;p92"/>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11" name="Google Shape;911;p92"/>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12" name="Google Shape;912;p92"/>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Grab-and-go </a:t>
            </a:r>
            <a:br>
              <a:rPr lang="en-US"/>
            </a:br>
            <a:r>
              <a:rPr lang="en-US"/>
              <a:t>infographics </a:t>
            </a:r>
            <a:endParaRPr/>
          </a:p>
        </p:txBody>
      </p:sp>
      <p:sp>
        <p:nvSpPr>
          <p:cNvPr id="913" name="Google Shape;913;p92"/>
          <p:cNvSpPr txBox="1"/>
          <p:nvPr>
            <p:ph idx="3" type="body"/>
          </p:nvPr>
        </p:nvSpPr>
        <p:spPr>
          <a:xfrm>
            <a:off x="533400" y="1700775"/>
            <a:ext cx="511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1000"/>
              </a:spcBef>
              <a:spcAft>
                <a:spcPts val="0"/>
              </a:spcAft>
              <a:buNone/>
            </a:pPr>
            <a:r>
              <a:rPr b="0" lang="en-US" sz="1400">
                <a:solidFill>
                  <a:srgbClr val="4C4C4C"/>
                </a:solidFill>
                <a:latin typeface="Plus Jakarta Sans"/>
                <a:ea typeface="Plus Jakarta Sans"/>
                <a:cs typeface="Plus Jakarta Sans"/>
                <a:sym typeface="Plus Jakarta Sans"/>
              </a:rPr>
              <a:t>Engage and teach at a glance with our infographics. </a:t>
            </a:r>
            <a:br>
              <a:rPr b="0" lang="en-US" sz="1400">
                <a:solidFill>
                  <a:srgbClr val="4C4C4C"/>
                </a:solidFill>
                <a:latin typeface="Plus Jakarta Sans"/>
                <a:ea typeface="Plus Jakarta Sans"/>
                <a:cs typeface="Plus Jakarta Sans"/>
                <a:sym typeface="Plus Jakarta Sans"/>
              </a:rPr>
            </a:br>
            <a:r>
              <a:rPr b="0" lang="en-US" sz="1400">
                <a:solidFill>
                  <a:srgbClr val="4C4C4C"/>
                </a:solidFill>
                <a:latin typeface="Plus Jakarta Sans"/>
                <a:ea typeface="Plus Jakarta Sans"/>
                <a:cs typeface="Plus Jakarta Sans"/>
                <a:sym typeface="Plus Jakarta Sans"/>
              </a:rPr>
              <a:t>The  graphics are designed to reach your audience across many social media platforms. </a:t>
            </a:r>
            <a:endParaRPr sz="1400">
              <a:latin typeface="Plus Jakarta Sans"/>
              <a:ea typeface="Plus Jakarta Sans"/>
              <a:cs typeface="Plus Jakarta Sans"/>
              <a:sym typeface="Plus Jakarta Sans"/>
            </a:endParaRPr>
          </a:p>
        </p:txBody>
      </p:sp>
      <p:sp>
        <p:nvSpPr>
          <p:cNvPr id="914" name="Google Shape;914;p92"/>
          <p:cNvSpPr txBox="1"/>
          <p:nvPr>
            <p:ph idx="1" type="body"/>
          </p:nvPr>
        </p:nvSpPr>
        <p:spPr>
          <a:xfrm>
            <a:off x="533400" y="2614400"/>
            <a:ext cx="5733300" cy="23268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sz="1500">
                <a:latin typeface="Plus Jakarta Sans"/>
                <a:ea typeface="Plus Jakarta Sans"/>
                <a:cs typeface="Plus Jakarta Sans"/>
                <a:sym typeface="Plus Jakarta Sans"/>
              </a:rPr>
              <a:t>3 </a:t>
            </a:r>
            <a:r>
              <a:rPr b="1" lang="en-US" sz="1500">
                <a:latin typeface="Plus Jakarta Sans"/>
                <a:ea typeface="Plus Jakarta Sans"/>
                <a:cs typeface="Plus Jakarta Sans"/>
                <a:sym typeface="Plus Jakarta Sans"/>
              </a:rPr>
              <a:t>tips for using the infographics: </a:t>
            </a:r>
            <a:endParaRPr b="1" sz="1500">
              <a:latin typeface="Plus Jakarta Sans"/>
              <a:ea typeface="Plus Jakarta Sans"/>
              <a:cs typeface="Plus Jakarta Sans"/>
              <a:sym typeface="Plus Jakarta Sans"/>
            </a:endParaRPr>
          </a:p>
          <a:p>
            <a:pPr indent="-323850" lvl="0" marL="457200" rtl="0" algn="l">
              <a:spcBef>
                <a:spcPts val="100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Roll out new infographics throughout the month to continuously engage your audience.</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Highlight the infographics in your newsletters.</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Create an Instagram Reel that raises awareness about orthopedic health and treatment services.</a:t>
            </a:r>
            <a:endParaRPr b="0" sz="1500">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915" name="Google Shape;915;p92"/>
          <p:cNvSpPr txBox="1"/>
          <p:nvPr/>
        </p:nvSpPr>
        <p:spPr>
          <a:xfrm>
            <a:off x="1310250" y="5269375"/>
            <a:ext cx="3130500" cy="92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The infographics are optimized for Instagram at 1080 x 1080 pixels. </a:t>
            </a:r>
            <a:endParaRPr b="1" i="0" sz="12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Resize them for your preferred social media platform.</a:t>
            </a:r>
            <a:endParaRPr b="1" i="0" sz="1200" u="none" cap="none" strike="noStrike">
              <a:solidFill>
                <a:schemeClr val="accent3"/>
              </a:solidFill>
              <a:latin typeface="Plus Jakarta Sans"/>
              <a:ea typeface="Plus Jakarta Sans"/>
              <a:cs typeface="Plus Jakarta Sans"/>
              <a:sym typeface="Plus Jakarta Sans"/>
            </a:endParaRPr>
          </a:p>
        </p:txBody>
      </p:sp>
      <p:sp>
        <p:nvSpPr>
          <p:cNvPr id="916" name="Google Shape;916;p92"/>
          <p:cNvSpPr txBox="1"/>
          <p:nvPr/>
        </p:nvSpPr>
        <p:spPr>
          <a:xfrm>
            <a:off x="1130550" y="4992825"/>
            <a:ext cx="3489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accent2"/>
                </a:solidFill>
                <a:latin typeface="Plus Jakarta Sans"/>
                <a:ea typeface="Plus Jakarta Sans"/>
                <a:cs typeface="Plus Jakarta Sans"/>
                <a:sym typeface="Plus Jakarta Sans"/>
              </a:rPr>
              <a:t>Customize for your preferred platform</a:t>
            </a:r>
            <a:endParaRPr b="1" i="0" sz="1400" u="none" cap="none" strike="noStrike">
              <a:solidFill>
                <a:schemeClr val="accent2"/>
              </a:solidFill>
              <a:latin typeface="Plus Jakarta Sans"/>
              <a:ea typeface="Plus Jakarta Sans"/>
              <a:cs typeface="Plus Jakarta Sans"/>
              <a:sym typeface="Plus Jakarta Sans"/>
            </a:endParaRPr>
          </a:p>
        </p:txBody>
      </p:sp>
      <p:sp>
        <p:nvSpPr>
          <p:cNvPr id="917" name="Google Shape;917;p92"/>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 </a:t>
            </a:r>
            <a:r>
              <a:rPr b="1" lang="en-US" sz="1500" u="sng">
                <a:solidFill>
                  <a:schemeClr val="lt2"/>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lt2"/>
              </a:solidFill>
              <a:latin typeface="Plus Jakarta Sans"/>
              <a:ea typeface="Plus Jakarta Sans"/>
              <a:cs typeface="Plus Jakarta Sans"/>
              <a:sym typeface="Plus Jakart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2" name="Shape 922"/>
        <p:cNvGrpSpPr/>
        <p:nvPr/>
      </p:nvGrpSpPr>
      <p:grpSpPr>
        <a:xfrm>
          <a:off x="0" y="0"/>
          <a:ext cx="0" cy="0"/>
          <a:chOff x="0" y="0"/>
          <a:chExt cx="0" cy="0"/>
        </a:xfrm>
      </p:grpSpPr>
      <p:sp>
        <p:nvSpPr>
          <p:cNvPr id="923" name="Google Shape;923;p93"/>
          <p:cNvSpPr txBox="1"/>
          <p:nvPr>
            <p:ph idx="3" type="body"/>
          </p:nvPr>
        </p:nvSpPr>
        <p:spPr>
          <a:xfrm>
            <a:off x="533400" y="2687500"/>
            <a:ext cx="5757000" cy="31416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b="1" lang="en-US">
                <a:latin typeface="Plus Jakarta Sans"/>
                <a:ea typeface="Plus Jakarta Sans"/>
                <a:cs typeface="Plus Jakarta Sans"/>
                <a:sym typeface="Plus Jakarta Sans"/>
              </a:rPr>
              <a:t>Create a social story using the 7 infographic images provided with this Toolkit</a:t>
            </a:r>
            <a:endParaRPr b="1">
              <a:latin typeface="Plus Jakarta Sans"/>
              <a:ea typeface="Plus Jakarta Sans"/>
              <a:cs typeface="Plus Jakarta Sans"/>
              <a:sym typeface="Plus Jakarta Sans"/>
            </a:endParaRPr>
          </a:p>
          <a:p>
            <a:pPr indent="-317500" lvl="0" marL="457200" rtl="0" algn="l">
              <a:spcBef>
                <a:spcPts val="500"/>
              </a:spcBef>
              <a:spcAft>
                <a:spcPts val="0"/>
              </a:spcAft>
              <a:buClr>
                <a:schemeClr val="accent1"/>
              </a:buClr>
              <a:buSzPts val="1400"/>
              <a:buAutoNum type="arabicPeriod"/>
            </a:pPr>
            <a:r>
              <a:rPr lang="en-US"/>
              <a:t>Do you need new knees?</a:t>
            </a:r>
            <a:endParaRPr/>
          </a:p>
          <a:p>
            <a:pPr indent="-317500" lvl="0" marL="457200" rtl="0" algn="l">
              <a:spcBef>
                <a:spcPts val="0"/>
              </a:spcBef>
              <a:spcAft>
                <a:spcPts val="0"/>
              </a:spcAft>
              <a:buClr>
                <a:schemeClr val="accent1"/>
              </a:buClr>
              <a:buSzPts val="1400"/>
              <a:buAutoNum type="arabicPeriod"/>
            </a:pPr>
            <a:r>
              <a:rPr lang="en-US"/>
              <a:t>How do I know I need a knee replacement?</a:t>
            </a:r>
            <a:endParaRPr/>
          </a:p>
          <a:p>
            <a:pPr indent="-317500" lvl="0" marL="457200" rtl="0" algn="l">
              <a:spcBef>
                <a:spcPts val="0"/>
              </a:spcBef>
              <a:spcAft>
                <a:spcPts val="0"/>
              </a:spcAft>
              <a:buClr>
                <a:schemeClr val="accent1"/>
              </a:buClr>
              <a:buSzPts val="1400"/>
              <a:buAutoNum type="arabicPeriod"/>
            </a:pPr>
            <a:r>
              <a:rPr lang="en-US"/>
              <a:t>What happens during the procedure?</a:t>
            </a:r>
            <a:endParaRPr/>
          </a:p>
          <a:p>
            <a:pPr indent="-317500" lvl="0" marL="457200" rtl="0" algn="l">
              <a:spcBef>
                <a:spcPts val="0"/>
              </a:spcBef>
              <a:spcAft>
                <a:spcPts val="0"/>
              </a:spcAft>
              <a:buClr>
                <a:schemeClr val="accent1"/>
              </a:buClr>
              <a:buSzPts val="1400"/>
              <a:buAutoNum type="arabicPeriod"/>
            </a:pPr>
            <a:r>
              <a:rPr lang="en-US"/>
              <a:t>What does recovery look like?</a:t>
            </a:r>
            <a:endParaRPr/>
          </a:p>
          <a:p>
            <a:pPr indent="-317500" lvl="0" marL="457200" rtl="0" algn="l">
              <a:spcBef>
                <a:spcPts val="0"/>
              </a:spcBef>
              <a:spcAft>
                <a:spcPts val="0"/>
              </a:spcAft>
              <a:buClr>
                <a:schemeClr val="accent1"/>
              </a:buClr>
              <a:buSzPts val="1400"/>
              <a:buAutoNum type="arabicPeriod"/>
            </a:pPr>
            <a:r>
              <a:rPr lang="en-US"/>
              <a:t>Is </a:t>
            </a:r>
            <a:r>
              <a:rPr lang="en-US"/>
              <a:t>there</a:t>
            </a:r>
            <a:r>
              <a:rPr lang="en-US"/>
              <a:t> anything I won’t be able to do after surgery? </a:t>
            </a:r>
            <a:endParaRPr/>
          </a:p>
          <a:p>
            <a:pPr indent="-317500" lvl="0" marL="457200" rtl="0" algn="l">
              <a:spcBef>
                <a:spcPts val="0"/>
              </a:spcBef>
              <a:spcAft>
                <a:spcPts val="0"/>
              </a:spcAft>
              <a:buClr>
                <a:schemeClr val="accent1"/>
              </a:buClr>
              <a:buSzPts val="1400"/>
              <a:buAutoNum type="arabicPeriod"/>
            </a:pPr>
            <a:r>
              <a:rPr lang="en-US"/>
              <a:t>I’ve heard about minimally invasive surgery. </a:t>
            </a:r>
            <a:br>
              <a:rPr lang="en-US"/>
            </a:br>
            <a:r>
              <a:rPr lang="en-US"/>
              <a:t>What does that mean?</a:t>
            </a:r>
            <a:endParaRPr/>
          </a:p>
          <a:p>
            <a:pPr indent="-317500" lvl="0" marL="457200" rtl="0" algn="l">
              <a:spcBef>
                <a:spcPts val="0"/>
              </a:spcBef>
              <a:spcAft>
                <a:spcPts val="0"/>
              </a:spcAft>
              <a:buClr>
                <a:schemeClr val="accent1"/>
              </a:buClr>
              <a:buSzPts val="1400"/>
              <a:buAutoNum type="arabicPeriod"/>
            </a:pPr>
            <a:r>
              <a:rPr lang="en-US"/>
              <a:t>If knee pain is limiting your life, talk with your </a:t>
            </a:r>
            <a:br>
              <a:rPr lang="en-US"/>
            </a:br>
            <a:r>
              <a:rPr lang="en-US"/>
              <a:t>healthcare provider.</a:t>
            </a:r>
            <a:endParaRPr/>
          </a:p>
        </p:txBody>
      </p:sp>
      <p:pic>
        <p:nvPicPr>
          <p:cNvPr id="924" name="Google Shape;924;p93"/>
          <p:cNvPicPr preferRelativeResize="0"/>
          <p:nvPr>
            <p:ph idx="2" type="pic"/>
          </p:nvPr>
        </p:nvPicPr>
        <p:blipFill rotWithShape="1">
          <a:blip r:embed="rId3">
            <a:alphaModFix/>
          </a:blip>
          <a:srcRect b="0" l="8690" r="8698" t="0"/>
          <a:stretch/>
        </p:blipFill>
        <p:spPr>
          <a:xfrm>
            <a:off x="8095047" y="1257696"/>
            <a:ext cx="2124300" cy="4571400"/>
          </a:xfrm>
          <a:prstGeom prst="roundRect">
            <a:avLst>
              <a:gd fmla="val 16667" name="adj"/>
            </a:avLst>
          </a:prstGeom>
        </p:spPr>
      </p:pic>
      <p:sp>
        <p:nvSpPr>
          <p:cNvPr id="925" name="Google Shape;925;p93"/>
          <p:cNvSpPr txBox="1"/>
          <p:nvPr>
            <p:ph idx="3" type="body"/>
          </p:nvPr>
        </p:nvSpPr>
        <p:spPr>
          <a:xfrm>
            <a:off x="533400" y="1723363"/>
            <a:ext cx="6615900" cy="861000"/>
          </a:xfrm>
          <a:prstGeom prst="rect">
            <a:avLst/>
          </a:prstGeom>
        </p:spPr>
        <p:txBody>
          <a:bodyPr anchorCtr="0" anchor="t" bIns="45700" lIns="0" spcFirstLastPara="1" rIns="91425" wrap="square" tIns="45700">
            <a:normAutofit/>
          </a:bodyPr>
          <a:lstStyle/>
          <a:p>
            <a:pPr indent="0" lvl="0" marL="0" rtl="0" algn="l">
              <a:lnSpc>
                <a:spcPct val="115000"/>
              </a:lnSpc>
              <a:spcBef>
                <a:spcPts val="1000"/>
              </a:spcBef>
              <a:spcAft>
                <a:spcPts val="0"/>
              </a:spcAft>
              <a:buNone/>
            </a:pPr>
            <a:r>
              <a:rPr b="0" lang="en-US" sz="1400">
                <a:solidFill>
                  <a:srgbClr val="4C4C4C"/>
                </a:solidFill>
                <a:latin typeface="Plus Jakarta Sans"/>
                <a:ea typeface="Plus Jakarta Sans"/>
                <a:cs typeface="Plus Jakarta Sans"/>
                <a:sym typeface="Plus Jakarta Sans"/>
              </a:rPr>
              <a:t>Take your viewers through a learning journey to help them prepare </a:t>
            </a:r>
            <a:r>
              <a:rPr lang="en-US">
                <a:solidFill>
                  <a:srgbClr val="4C4C4C"/>
                </a:solidFill>
                <a:latin typeface="Plus Jakarta Sans"/>
                <a:ea typeface="Plus Jakarta Sans"/>
                <a:cs typeface="Plus Jakarta Sans"/>
                <a:sym typeface="Plus Jakarta Sans"/>
              </a:rPr>
              <a:t>for knee replacement</a:t>
            </a:r>
            <a:r>
              <a:rPr b="0" lang="en-US" sz="1400">
                <a:solidFill>
                  <a:srgbClr val="4C4C4C"/>
                </a:solidFill>
                <a:latin typeface="Plus Jakarta Sans"/>
                <a:ea typeface="Plus Jakarta Sans"/>
                <a:cs typeface="Plus Jakarta Sans"/>
                <a:sym typeface="Plus Jakarta Sans"/>
              </a:rPr>
              <a:t>. These graphics will raise awareness and help your audience understand</a:t>
            </a:r>
            <a:r>
              <a:rPr lang="en-US">
                <a:solidFill>
                  <a:srgbClr val="4C4C4C"/>
                </a:solidFill>
                <a:latin typeface="Plus Jakarta Sans"/>
                <a:ea typeface="Plus Jakarta Sans"/>
                <a:cs typeface="Plus Jakarta Sans"/>
                <a:sym typeface="Plus Jakarta Sans"/>
              </a:rPr>
              <a:t> what to expect and questions to ask your orthopedic specialists.</a:t>
            </a:r>
            <a:endParaRPr sz="1400">
              <a:latin typeface="Plus Jakarta Sans"/>
              <a:ea typeface="Plus Jakarta Sans"/>
              <a:cs typeface="Plus Jakarta Sans"/>
              <a:sym typeface="Plus Jakarta Sans"/>
            </a:endParaRPr>
          </a:p>
        </p:txBody>
      </p:sp>
      <p:sp>
        <p:nvSpPr>
          <p:cNvPr id="926" name="Google Shape;926;p93"/>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Knee replacement  </a:t>
            </a:r>
            <a:br>
              <a:rPr lang="en-US"/>
            </a:br>
            <a:r>
              <a:rPr lang="en-US"/>
              <a:t>infographics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1" name="Shape 931"/>
        <p:cNvGrpSpPr/>
        <p:nvPr/>
      </p:nvGrpSpPr>
      <p:grpSpPr>
        <a:xfrm>
          <a:off x="0" y="0"/>
          <a:ext cx="0" cy="0"/>
          <a:chOff x="0" y="0"/>
          <a:chExt cx="0" cy="0"/>
        </a:xfrm>
      </p:grpSpPr>
      <p:pic>
        <p:nvPicPr>
          <p:cNvPr id="932" name="Google Shape;932;p94"/>
          <p:cNvPicPr preferRelativeResize="0"/>
          <p:nvPr>
            <p:ph idx="2" type="pic"/>
          </p:nvPr>
        </p:nvPicPr>
        <p:blipFill rotWithShape="1">
          <a:blip r:embed="rId3">
            <a:alphaModFix/>
          </a:blip>
          <a:srcRect b="0" l="18245" r="18245" t="0"/>
          <a:stretch/>
        </p:blipFill>
        <p:spPr>
          <a:xfrm flipH="1">
            <a:off x="6458875" y="416100"/>
            <a:ext cx="5733300" cy="6025800"/>
          </a:xfrm>
          <a:prstGeom prst="flowChartDelay">
            <a:avLst/>
          </a:prstGeom>
        </p:spPr>
      </p:pic>
      <p:sp>
        <p:nvSpPr>
          <p:cNvPr id="933" name="Google Shape;933;p94"/>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34" name="Google Shape;934;p94"/>
          <p:cNvSpPr txBox="1"/>
          <p:nvPr>
            <p:ph type="title"/>
          </p:nvPr>
        </p:nvSpPr>
        <p:spPr>
          <a:xfrm>
            <a:off x="7239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HealthHub</a:t>
            </a:r>
            <a:r>
              <a:rPr lang="en-US"/>
              <a:t> </a:t>
            </a:r>
            <a:r>
              <a:rPr lang="en-US"/>
              <a:t>r</a:t>
            </a:r>
            <a:r>
              <a:rPr lang="en-US"/>
              <a:t>esources</a:t>
            </a:r>
            <a:endParaRPr/>
          </a:p>
        </p:txBody>
      </p:sp>
      <p:sp>
        <p:nvSpPr>
          <p:cNvPr id="935" name="Google Shape;935;p94"/>
          <p:cNvSpPr txBox="1"/>
          <p:nvPr>
            <p:ph idx="3" type="body"/>
          </p:nvPr>
        </p:nvSpPr>
        <p:spPr>
          <a:xfrm>
            <a:off x="723900" y="1700775"/>
            <a:ext cx="6045900" cy="5556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None/>
            </a:pPr>
            <a:r>
              <a:rPr b="1" lang="en-US" sz="1200">
                <a:solidFill>
                  <a:srgbClr val="4C4C4C"/>
                </a:solidFill>
                <a:latin typeface="Plus Jakarta Sans"/>
                <a:ea typeface="Plus Jakarta Sans"/>
                <a:cs typeface="Plus Jakarta Sans"/>
                <a:sym typeface="Plus Jakarta Sans"/>
              </a:rPr>
              <a:t>HealthHub</a:t>
            </a:r>
            <a:r>
              <a:rPr b="1" lang="en-US" sz="1200">
                <a:solidFill>
                  <a:srgbClr val="4C4C4C"/>
                </a:solidFill>
                <a:latin typeface="Plus Jakarta Sans"/>
                <a:ea typeface="Plus Jakarta Sans"/>
                <a:cs typeface="Plus Jakarta Sans"/>
                <a:sym typeface="Plus Jakarta Sans"/>
              </a:rPr>
              <a:t> </a:t>
            </a:r>
            <a:r>
              <a:rPr b="1" lang="en-US" sz="1200">
                <a:solidFill>
                  <a:srgbClr val="4C4C4C"/>
                </a:solidFill>
                <a:latin typeface="Plus Jakarta Sans"/>
                <a:ea typeface="Plus Jakarta Sans"/>
                <a:cs typeface="Plus Jakarta Sans"/>
                <a:sym typeface="Plus Jakarta Sans"/>
              </a:rPr>
              <a:t>contains answers to common questions that people have about orthopedic health topics, preventive health, and self-care. </a:t>
            </a:r>
            <a:endParaRPr b="1" sz="1400">
              <a:latin typeface="Plus Jakarta Sans"/>
              <a:ea typeface="Plus Jakarta Sans"/>
              <a:cs typeface="Plus Jakarta Sans"/>
              <a:sym typeface="Plus Jakarta Sans"/>
            </a:endParaRPr>
          </a:p>
        </p:txBody>
      </p:sp>
      <p:sp>
        <p:nvSpPr>
          <p:cNvPr id="936" name="Google Shape;936;p94"/>
          <p:cNvSpPr txBox="1"/>
          <p:nvPr>
            <p:ph idx="1" type="body"/>
          </p:nvPr>
        </p:nvSpPr>
        <p:spPr>
          <a:xfrm>
            <a:off x="723900" y="2256375"/>
            <a:ext cx="5115900" cy="28074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HealthHub includes a wide variety of content styles, including condition and wellness articles, news and newsletters, recipes, </a:t>
            </a:r>
            <a:br>
              <a:rPr b="0" lang="en-US" sz="1200">
                <a:solidFill>
                  <a:srgbClr val="4C4C4C"/>
                </a:solidFill>
                <a:latin typeface="Plus Jakarta Sans"/>
                <a:ea typeface="Plus Jakarta Sans"/>
                <a:cs typeface="Plus Jakarta Sans"/>
                <a:sym typeface="Plus Jakarta Sans"/>
              </a:rPr>
            </a:br>
            <a:r>
              <a:rPr b="0" lang="en-US" sz="1200">
                <a:solidFill>
                  <a:srgbClr val="4C4C4C"/>
                </a:solidFill>
                <a:latin typeface="Plus Jakarta Sans"/>
                <a:ea typeface="Plus Jakarta Sans"/>
                <a:cs typeface="Plus Jakarta Sans"/>
                <a:sym typeface="Plus Jakarta Sans"/>
              </a:rPr>
              <a:t>and videos (if licensed). </a:t>
            </a:r>
            <a:endParaRPr b="0"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You can also highlight these </a:t>
            </a:r>
            <a:r>
              <a:rPr b="0" lang="en-US" sz="1200">
                <a:solidFill>
                  <a:srgbClr val="4C4C4C"/>
                </a:solidFill>
                <a:latin typeface="Plus Jakarta Sans"/>
                <a:ea typeface="Plus Jakarta Sans"/>
                <a:cs typeface="Plus Jakarta Sans"/>
                <a:sym typeface="Plus Jakarta Sans"/>
              </a:rPr>
              <a:t>helpful</a:t>
            </a:r>
            <a:r>
              <a:rPr b="0" lang="en-US" sz="1200">
                <a:solidFill>
                  <a:srgbClr val="4C4C4C"/>
                </a:solidFill>
                <a:latin typeface="Plus Jakarta Sans"/>
                <a:ea typeface="Plus Jakarta Sans"/>
                <a:cs typeface="Plus Jakarta Sans"/>
                <a:sym typeface="Plus Jakarta Sans"/>
              </a:rPr>
              <a:t> resources: </a:t>
            </a:r>
            <a:endParaRPr b="0" sz="1200">
              <a:solidFill>
                <a:srgbClr val="4C4C4C"/>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highlight>
                  <a:srgbClr val="FFFFFF"/>
                </a:highlight>
                <a:latin typeface="Plus Jakarta Sans"/>
                <a:ea typeface="Plus Jakarta Sans"/>
                <a:cs typeface="Plus Jakarta Sans"/>
                <a:sym typeface="Plus Jakarta Sans"/>
                <a:hlinkClick r:id="rId4">
                  <a:extLst>
                    <a:ext uri="{A12FA001-AC4F-418D-AE19-62706E023703}">
                      <ahyp:hlinkClr val="tx"/>
                    </a:ext>
                  </a:extLst>
                </a:hlinkClick>
              </a:rPr>
              <a:t>What do you know about osteoarthritis?</a:t>
            </a:r>
            <a:endParaRPr b="0" sz="1200" u="sng">
              <a:solidFill>
                <a:schemeClr val="accent3"/>
              </a:solidFill>
              <a:highlight>
                <a:srgbClr val="FFFFFF"/>
              </a:highlight>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highlight>
                  <a:srgbClr val="FFFFFF"/>
                </a:highlight>
                <a:latin typeface="Plus Jakarta Sans"/>
                <a:ea typeface="Plus Jakarta Sans"/>
                <a:cs typeface="Plus Jakarta Sans"/>
                <a:sym typeface="Plus Jakarta Sans"/>
                <a:hlinkClick r:id="rId5">
                  <a:extLst>
                    <a:ext uri="{A12FA001-AC4F-418D-AE19-62706E023703}">
                      <ahyp:hlinkClr val="tx"/>
                    </a:ext>
                  </a:extLst>
                </a:hlinkClick>
              </a:rPr>
              <a:t>Answers to your questions about arthritis and exercise</a:t>
            </a:r>
            <a:endParaRPr b="0" sz="1200">
              <a:solidFill>
                <a:schemeClr val="accent3"/>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highlight>
                  <a:srgbClr val="FFFFFF"/>
                </a:highlight>
                <a:latin typeface="Plus Jakarta Sans"/>
                <a:ea typeface="Plus Jakarta Sans"/>
                <a:cs typeface="Plus Jakarta Sans"/>
                <a:sym typeface="Plus Jakarta Sans"/>
                <a:hlinkClick r:id="rId6">
                  <a:extLst>
                    <a:ext uri="{A12FA001-AC4F-418D-AE19-62706E023703}">
                      <ahyp:hlinkClr val="tx"/>
                    </a:ext>
                  </a:extLst>
                </a:hlinkClick>
              </a:rPr>
              <a:t>The orthopedic treatment team</a:t>
            </a:r>
            <a:endParaRPr b="0" sz="1200">
              <a:solidFill>
                <a:schemeClr val="accent3"/>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t/>
            </a:r>
            <a:endParaRPr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t/>
            </a:r>
            <a:endParaRPr>
              <a:latin typeface="Plus Jakarta Sans"/>
              <a:ea typeface="Plus Jakarta Sans"/>
              <a:cs typeface="Plus Jakarta Sans"/>
              <a:sym typeface="Plus Jakarta Sans"/>
            </a:endParaRPr>
          </a:p>
        </p:txBody>
      </p:sp>
      <p:sp>
        <p:nvSpPr>
          <p:cNvPr id="937" name="Google Shape;937;p94"/>
          <p:cNvSpPr txBox="1"/>
          <p:nvPr/>
        </p:nvSpPr>
        <p:spPr>
          <a:xfrm>
            <a:off x="723900" y="5437925"/>
            <a:ext cx="4773300" cy="1034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None/>
            </a:pPr>
            <a:r>
              <a:rPr i="1" lang="en-US" sz="1100">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i="1" sz="1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2" name="Shape 942"/>
        <p:cNvGrpSpPr/>
        <p:nvPr/>
      </p:nvGrpSpPr>
      <p:grpSpPr>
        <a:xfrm>
          <a:off x="0" y="0"/>
          <a:ext cx="0" cy="0"/>
          <a:chOff x="0" y="0"/>
          <a:chExt cx="0" cy="0"/>
        </a:xfrm>
      </p:grpSpPr>
      <p:sp>
        <p:nvSpPr>
          <p:cNvPr id="943" name="Google Shape;943;p95"/>
          <p:cNvSpPr txBox="1"/>
          <p:nvPr>
            <p:ph idx="1" type="body"/>
          </p:nvPr>
        </p:nvSpPr>
        <p:spPr>
          <a:xfrm>
            <a:off x="740825" y="2385825"/>
            <a:ext cx="4087800" cy="46485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The call to action can be displayed on specific pages or groups of pages that are relevant.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Use text, images, providers, locations, and more to get the most from your message.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latin typeface="Plus Jakarta Sans"/>
                <a:ea typeface="Plus Jakarta Sans"/>
                <a:cs typeface="Plus Jakarta Sans"/>
                <a:sym typeface="Plus Jakarta Sans"/>
              </a:rPr>
              <a:t>TO ADD CALLS TO ACTION: </a:t>
            </a:r>
            <a:endParaRPr/>
          </a:p>
          <a:p>
            <a:pPr indent="-333756" lvl="0" marL="457200" rtl="0" algn="l">
              <a:spcBef>
                <a:spcPts val="0"/>
              </a:spcBef>
              <a:spcAft>
                <a:spcPts val="0"/>
              </a:spcAft>
              <a:buClr>
                <a:schemeClr val="accent1"/>
              </a:buClr>
              <a:buSzPts val="1656"/>
              <a:buChar char="●"/>
            </a:pPr>
            <a:r>
              <a:rPr lang="en-US"/>
              <a:t>Login to the admin portal</a:t>
            </a:r>
            <a:endParaRPr/>
          </a:p>
          <a:p>
            <a:pPr indent="-333756" lvl="0" marL="457200" rtl="0" algn="l">
              <a:spcBef>
                <a:spcPts val="0"/>
              </a:spcBef>
              <a:spcAft>
                <a:spcPts val="0"/>
              </a:spcAft>
              <a:buClr>
                <a:schemeClr val="accent1"/>
              </a:buClr>
              <a:buSzPts val="1656"/>
              <a:buChar char="●"/>
            </a:pPr>
            <a:r>
              <a:rPr lang="en-US"/>
              <a:t>Create a custom block</a:t>
            </a:r>
            <a:endParaRPr/>
          </a:p>
          <a:p>
            <a:pPr indent="-333756" lvl="0" marL="457200" rtl="0" algn="l">
              <a:spcBef>
                <a:spcPts val="0"/>
              </a:spcBef>
              <a:spcAft>
                <a:spcPts val="0"/>
              </a:spcAft>
              <a:buClr>
                <a:schemeClr val="accent1"/>
              </a:buClr>
              <a:buSzPts val="1656"/>
              <a:buChar char="●"/>
            </a:pPr>
            <a:r>
              <a:rPr lang="en-US"/>
              <a:t>Designate pages to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Please consult the HealthHub help center for more information.</a:t>
            </a:r>
            <a:endParaRPr/>
          </a:p>
        </p:txBody>
      </p:sp>
      <p:sp>
        <p:nvSpPr>
          <p:cNvPr id="944" name="Google Shape;944;p95"/>
          <p:cNvSpPr txBox="1"/>
          <p:nvPr>
            <p:ph idx="2" type="body"/>
          </p:nvPr>
        </p:nvSpPr>
        <p:spPr>
          <a:xfrm>
            <a:off x="740675" y="1472175"/>
            <a:ext cx="44502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945" name="Google Shape;945;p95"/>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Add</a:t>
            </a:r>
            <a:r>
              <a:rPr lang="en-US"/>
              <a:t> custom calls to action to your site</a:t>
            </a:r>
            <a:endParaRPr/>
          </a:p>
        </p:txBody>
      </p:sp>
      <p:pic>
        <p:nvPicPr>
          <p:cNvPr id="946" name="Google Shape;946;p95"/>
          <p:cNvPicPr preferRelativeResize="0"/>
          <p:nvPr>
            <p:ph idx="3" type="pic"/>
          </p:nvPr>
        </p:nvPicPr>
        <p:blipFill rotWithShape="1">
          <a:blip r:embed="rId3">
            <a:alphaModFix/>
          </a:blip>
          <a:srcRect b="1409" l="0" r="0" t="1409"/>
          <a:stretch/>
        </p:blipFill>
        <p:spPr>
          <a:xfrm>
            <a:off x="5976150" y="1872375"/>
            <a:ext cx="5027702" cy="3261900"/>
          </a:xfrm>
          <a:prstGeom prst="rect">
            <a:avLst/>
          </a:prstGeom>
        </p:spPr>
      </p:pic>
      <p:sp>
        <p:nvSpPr>
          <p:cNvPr id="947" name="Google Shape;947;p95"/>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2" name="Shape 952"/>
        <p:cNvGrpSpPr/>
        <p:nvPr/>
      </p:nvGrpSpPr>
      <p:grpSpPr>
        <a:xfrm>
          <a:off x="0" y="0"/>
          <a:ext cx="0" cy="0"/>
          <a:chOff x="0" y="0"/>
          <a:chExt cx="0" cy="0"/>
        </a:xfrm>
      </p:grpSpPr>
      <p:sp>
        <p:nvSpPr>
          <p:cNvPr id="953" name="Google Shape;953;p96"/>
          <p:cNvSpPr txBox="1"/>
          <p:nvPr>
            <p:ph idx="3" type="body"/>
          </p:nvPr>
        </p:nvSpPr>
        <p:spPr>
          <a:xfrm>
            <a:off x="767200" y="2385825"/>
            <a:ext cx="5757000" cy="36747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Nutrition Center provides a variety of recipes organized by dietary considerations, including recipes for specific health concerns, and by food category. </a:t>
            </a:r>
            <a:endParaRPr sz="1500">
              <a:solidFill>
                <a:srgbClr val="4C4C4C"/>
              </a:solidFill>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954" name="Google Shape;954;p96"/>
          <p:cNvSpPr txBox="1"/>
          <p:nvPr>
            <p:ph type="title"/>
          </p:nvPr>
        </p:nvSpPr>
        <p:spPr>
          <a:xfrm>
            <a:off x="740671" y="827925"/>
            <a:ext cx="67368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Recipes to educate </a:t>
            </a:r>
            <a:br>
              <a:rPr lang="en-US"/>
            </a:br>
            <a:r>
              <a:rPr lang="en-US"/>
              <a:t>and engage</a:t>
            </a:r>
            <a:endParaRPr/>
          </a:p>
        </p:txBody>
      </p:sp>
      <p:pic>
        <p:nvPicPr>
          <p:cNvPr id="955" name="Google Shape;955;p96"/>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956" name="Google Shape;956;p96"/>
          <p:cNvSpPr txBox="1"/>
          <p:nvPr/>
        </p:nvSpPr>
        <p:spPr>
          <a:xfrm>
            <a:off x="1714175" y="4379500"/>
            <a:ext cx="2568000" cy="163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Many clients report that:</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100"/>
              <a:buFont typeface="Arial"/>
              <a:buNone/>
            </a:pPr>
            <a:r>
              <a:rPr b="1" lang="en-US" sz="1500">
                <a:solidFill>
                  <a:schemeClr val="accent3"/>
                </a:solidFill>
                <a:latin typeface="Plus Jakarta Sans"/>
                <a:ea typeface="Plus Jakarta Sans"/>
                <a:cs typeface="Plus Jakarta Sans"/>
                <a:sym typeface="Plus Jakarta Sans"/>
              </a:rPr>
              <a:t>Recipes are popular additions to newsletters, social media posts, and other outreach.</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sz="1500">
              <a:solidFill>
                <a:schemeClr val="accent1"/>
              </a:solidFill>
              <a:latin typeface="Plus Jakarta Sans"/>
              <a:ea typeface="Plus Jakarta Sans"/>
              <a:cs typeface="Plus Jakarta Sans"/>
              <a:sym typeface="Plus Jakarta Sans"/>
            </a:endParaRPr>
          </a:p>
        </p:txBody>
      </p:sp>
      <p:grpSp>
        <p:nvGrpSpPr>
          <p:cNvPr id="957" name="Google Shape;957;p96"/>
          <p:cNvGrpSpPr/>
          <p:nvPr/>
        </p:nvGrpSpPr>
        <p:grpSpPr>
          <a:xfrm>
            <a:off x="2657375" y="3637800"/>
            <a:ext cx="681600" cy="681600"/>
            <a:chOff x="10294125" y="1691525"/>
            <a:chExt cx="681600" cy="681600"/>
          </a:xfrm>
        </p:grpSpPr>
        <p:sp>
          <p:nvSpPr>
            <p:cNvPr id="958" name="Google Shape;958;p96"/>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59" name="Google Shape;959;p96"/>
            <p:cNvPicPr preferRelativeResize="0"/>
            <p:nvPr/>
          </p:nvPicPr>
          <p:blipFill>
            <a:blip r:embed="rId4">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4" name="Shape 964"/>
        <p:cNvGrpSpPr/>
        <p:nvPr/>
      </p:nvGrpSpPr>
      <p:grpSpPr>
        <a:xfrm>
          <a:off x="0" y="0"/>
          <a:ext cx="0" cy="0"/>
          <a:chOff x="0" y="0"/>
          <a:chExt cx="0" cy="0"/>
        </a:xfrm>
      </p:grpSpPr>
      <p:sp>
        <p:nvSpPr>
          <p:cNvPr id="965" name="Google Shape;965;p97"/>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66" name="Google Shape;966;p97"/>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graphicFrame>
        <p:nvGraphicFramePr>
          <p:cNvPr id="967" name="Google Shape;967;p97"/>
          <p:cNvGraphicFramePr/>
          <p:nvPr/>
        </p:nvGraphicFramePr>
        <p:xfrm>
          <a:off x="740663" y="1805100"/>
          <a:ext cx="3000000" cy="3000000"/>
        </p:xfrm>
        <a:graphic>
          <a:graphicData uri="http://schemas.openxmlformats.org/drawingml/2006/table">
            <a:tbl>
              <a:tblPr>
                <a:noFill/>
                <a:tableStyleId>{B0C63DEE-D490-46F6-ABB9-9E5EC2B5EC8B}</a:tableStyleId>
              </a:tblPr>
              <a:tblGrid>
                <a:gridCol w="1991075"/>
                <a:gridCol w="2389425"/>
                <a:gridCol w="6333000"/>
              </a:tblGrid>
              <a:tr h="371125">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Topic </a:t>
                      </a:r>
                      <a:endParaRPr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Title</a:t>
                      </a:r>
                      <a:endParaRPr b="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Content URL</a:t>
                      </a:r>
                      <a:endParaRPr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498875">
                <a:tc rowSpan="8">
                  <a:txBody>
                    <a:bodyPr/>
                    <a:lstStyle/>
                    <a:p>
                      <a:pPr indent="0" lvl="0" marL="0" rtl="0" algn="ctr">
                        <a:spcBef>
                          <a:spcPts val="0"/>
                        </a:spcBef>
                        <a:spcAft>
                          <a:spcPts val="0"/>
                        </a:spcAft>
                        <a:buNone/>
                      </a:pPr>
                      <a:r>
                        <a:rPr b="1" lang="en-US" sz="1200">
                          <a:solidFill>
                            <a:schemeClr val="lt2"/>
                          </a:solidFill>
                          <a:latin typeface="Plus Jakarta Sans"/>
                          <a:ea typeface="Plus Jakarta Sans"/>
                          <a:cs typeface="Plus Jakarta Sans"/>
                          <a:sym typeface="Plus Jakarta Sans"/>
                        </a:rPr>
                        <a:t>Understanding </a:t>
                      </a:r>
                      <a:br>
                        <a:rPr b="1" lang="en-US" sz="1200">
                          <a:solidFill>
                            <a:schemeClr val="lt2"/>
                          </a:solidFill>
                          <a:latin typeface="Plus Jakarta Sans"/>
                          <a:ea typeface="Plus Jakarta Sans"/>
                          <a:cs typeface="Plus Jakarta Sans"/>
                          <a:sym typeface="Plus Jakarta Sans"/>
                        </a:rPr>
                      </a:br>
                      <a:r>
                        <a:rPr b="1" lang="en-US" sz="1200">
                          <a:solidFill>
                            <a:schemeClr val="lt2"/>
                          </a:solidFill>
                          <a:latin typeface="Plus Jakarta Sans"/>
                          <a:ea typeface="Plus Jakarta Sans"/>
                          <a:cs typeface="Plus Jakarta Sans"/>
                          <a:sym typeface="Plus Jakarta Sans"/>
                        </a:rPr>
                        <a:t>joint problems</a:t>
                      </a:r>
                      <a:endParaRPr b="1" sz="1200">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Arthritis diagnosis</a:t>
                      </a:r>
                      <a:endParaRPr sz="1100">
                        <a:latin typeface="Plus Jakarta Sans"/>
                        <a:ea typeface="Plus Jakarta Sans"/>
                        <a:cs typeface="Plus Jakarta Sans"/>
                        <a:sym typeface="Plus Jakarta Sans"/>
                      </a:endParaRPr>
                    </a:p>
                  </a:txBody>
                  <a:tcPr marT="19050" marB="19050" marR="0"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https://healthhub.crestnerhealth.com/orthopedics/diagnosis/arthritis-diagnosis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https://healthhub.crestnerhealth.com/orthopedics/diagnosis/arthritis-diagnosis?language_content_entity=es</a:t>
                      </a:r>
                      <a:r>
                        <a:rPr lang="en-US" sz="1100">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498875">
                <a:tc vMerge="1"/>
                <a:tc vMerge="1"/>
                <a:tc vMerge="1"/>
              </a:tr>
              <a:tr h="498875">
                <a:tc vMerge="1"/>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Hip fracture</a:t>
                      </a:r>
                      <a:endParaRPr sz="1100">
                        <a:latin typeface="Plus Jakarta Sans"/>
                        <a:ea typeface="Plus Jakarta Sans"/>
                        <a:cs typeface="Plus Jakarta Sans"/>
                        <a:sym typeface="Plus Jakarta Sans"/>
                      </a:endParaRPr>
                    </a:p>
                  </a:txBody>
                  <a:tcPr marT="19050" marB="19050" marR="0"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https://healthhub.crestnerhealth.com/orthopedics/types/hip-fracture-0</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https://healthhub.crestnerhealth.com/orthopedics/types/hip-fracture-0?language_content_entity=es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498875">
                <a:tc vMerge="1"/>
                <a:tc vMerge="1"/>
                <a:tc vMerge="1"/>
              </a:tr>
              <a:tr h="498875">
                <a:tc vMerge="1"/>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Knee pain and problems</a:t>
                      </a:r>
                      <a:endParaRPr b="1"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https://healthhub.crestnerhealth.com/orthopedics/symptoms/knee-pain-and-problems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https://healthhub.crestnerhealth.com/orthopedics/symptoms/knee-pain-and-problems?language_content_entity=es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498875">
                <a:tc vMerge="1"/>
                <a:tc vMerge="1"/>
                <a:tc vMerge="1"/>
              </a:tr>
              <a:tr h="498875">
                <a:tc vMerge="1"/>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Shoulder pain and problems</a:t>
                      </a:r>
                      <a:endParaRPr b="1"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https://healthhub.crestnerhealth.com/orthopedics/symptoms/shoulder-pain-and-problems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10">
                            <a:extLst>
                              <a:ext uri="{A12FA001-AC4F-418D-AE19-62706E023703}">
                                <ahyp:hlinkClr val="tx"/>
                              </a:ext>
                            </a:extLst>
                          </a:hlinkClick>
                        </a:rPr>
                        <a:t>https://healthhub.crestnerhealth.com/orthopedics/symptoms/shoulder-pain-and-problems?language_content_entity=es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498875">
                <a:tc vMerge="1"/>
                <a:tc vMerge="1"/>
                <a:tc vMerge="1"/>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graphicFrame>
        <p:nvGraphicFramePr>
          <p:cNvPr id="973" name="Google Shape;973;p98"/>
          <p:cNvGraphicFramePr/>
          <p:nvPr/>
        </p:nvGraphicFramePr>
        <p:xfrm>
          <a:off x="527238" y="1805100"/>
          <a:ext cx="3000000" cy="3000000"/>
        </p:xfrm>
        <a:graphic>
          <a:graphicData uri="http://schemas.openxmlformats.org/drawingml/2006/table">
            <a:tbl>
              <a:tblPr>
                <a:noFill/>
                <a:tableStyleId>{B0C63DEE-D490-46F6-ABB9-9E5EC2B5EC8B}</a:tableStyleId>
              </a:tblPr>
              <a:tblGrid>
                <a:gridCol w="1599925"/>
                <a:gridCol w="2598300"/>
                <a:gridCol w="7208400"/>
              </a:tblGrid>
              <a:tr h="439850">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Topic </a:t>
                      </a:r>
                      <a:endParaRPr b="1"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Title</a:t>
                      </a:r>
                      <a:endParaRPr b="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Content URL</a:t>
                      </a:r>
                      <a:endParaRPr b="1"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591300">
                <a:tc rowSpan="3">
                  <a:txBody>
                    <a:bodyPr/>
                    <a:lstStyle/>
                    <a:p>
                      <a:pPr indent="0" lvl="0" marL="0" marR="0" rtl="0" algn="ctr">
                        <a:lnSpc>
                          <a:spcPct val="100000"/>
                        </a:lnSpc>
                        <a:spcBef>
                          <a:spcPts val="0"/>
                        </a:spcBef>
                        <a:spcAft>
                          <a:spcPts val="0"/>
                        </a:spcAft>
                        <a:buNone/>
                      </a:pPr>
                      <a:r>
                        <a:rPr b="1" lang="en-US" sz="1200">
                          <a:solidFill>
                            <a:schemeClr val="lt2"/>
                          </a:solidFill>
                          <a:latin typeface="Plus Jakarta Sans"/>
                          <a:ea typeface="Plus Jakarta Sans"/>
                          <a:cs typeface="Plus Jakarta Sans"/>
                          <a:sym typeface="Plus Jakarta Sans"/>
                        </a:rPr>
                        <a:t>Getting an evaluation</a:t>
                      </a:r>
                      <a:endParaRPr b="1" sz="1200">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rtl="0" algn="l">
                        <a:lnSpc>
                          <a:spcPct val="100000"/>
                        </a:lnSpc>
                        <a:spcBef>
                          <a:spcPts val="0"/>
                        </a:spcBef>
                        <a:spcAft>
                          <a:spcPts val="0"/>
                        </a:spcAft>
                        <a:buNone/>
                      </a:pPr>
                      <a:r>
                        <a:rPr lang="en-US" sz="1100">
                          <a:latin typeface="Plus Jakarta Sans"/>
                          <a:ea typeface="Plus Jakarta Sans"/>
                          <a:cs typeface="Plus Jakarta Sans"/>
                          <a:sym typeface="Plus Jakarta Sans"/>
                        </a:rPr>
                        <a:t>Is it time for a new joint?</a:t>
                      </a:r>
                      <a:endParaRPr sz="1100">
                        <a:latin typeface="Plus Jakarta Sans"/>
                        <a:ea typeface="Plus Jakarta Sans"/>
                        <a:cs typeface="Plus Jakarta Sans"/>
                        <a:sym typeface="Plus Jakarta Sans"/>
                      </a:endParaRPr>
                    </a:p>
                  </a:txBody>
                  <a:tcPr marT="19050" marB="19050" marR="27425"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https://healthhub.crestnerhealth.com/orthopedics/treatment/it-time-new-joint</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91300">
                <a:tc vMerge="1"/>
                <a:tc rowSpan="2">
                  <a:txBody>
                    <a:bodyPr/>
                    <a:lstStyle/>
                    <a:p>
                      <a:pPr indent="0" lvl="0" marL="0" rtl="0" algn="l">
                        <a:lnSpc>
                          <a:spcPct val="100000"/>
                        </a:lnSpc>
                        <a:spcBef>
                          <a:spcPts val="0"/>
                        </a:spcBef>
                        <a:spcAft>
                          <a:spcPts val="0"/>
                        </a:spcAft>
                        <a:buNone/>
                      </a:pPr>
                      <a:r>
                        <a:rPr lang="en-US" sz="1100">
                          <a:latin typeface="Plus Jakarta Sans"/>
                          <a:ea typeface="Plus Jakarta Sans"/>
                          <a:cs typeface="Plus Jakarta Sans"/>
                          <a:sym typeface="Plus Jakarta Sans"/>
                        </a:rPr>
                        <a:t>Evaluation procedures for orthopedic problems</a:t>
                      </a:r>
                      <a:endParaRPr sz="1100">
                        <a:latin typeface="Plus Jakarta Sans"/>
                        <a:ea typeface="Plus Jakarta Sans"/>
                        <a:cs typeface="Plus Jakarta Sans"/>
                        <a:sym typeface="Plus Jakarta Sans"/>
                      </a:endParaRPr>
                    </a:p>
                  </a:txBody>
                  <a:tcPr marT="19050" marB="19050" marR="27425"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https://healthhub.crestnerhealth.com/orthopedics/treatment/evaluation-procedures-orthopedic-problems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https://healthhub.crestnerhealth.com/orthopedics/treatment/evaluation-procedures-orthopedic-problems?language_content_entity=es</a:t>
                      </a:r>
                      <a:r>
                        <a:rPr lang="en-US" sz="1100">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684200">
                <a:tc vMerge="1"/>
                <a:tc vMerge="1"/>
                <a:tc vMerge="1"/>
              </a:tr>
              <a:tr h="591300">
                <a:tc rowSpan="3">
                  <a:txBody>
                    <a:bodyPr/>
                    <a:lstStyle/>
                    <a:p>
                      <a:pPr indent="0" lvl="0" marL="0" marR="0" rtl="0" algn="ctr">
                        <a:lnSpc>
                          <a:spcPct val="100000"/>
                        </a:lnSpc>
                        <a:spcBef>
                          <a:spcPts val="0"/>
                        </a:spcBef>
                        <a:spcAft>
                          <a:spcPts val="0"/>
                        </a:spcAft>
                        <a:buNone/>
                      </a:pPr>
                      <a:r>
                        <a:rPr b="1" lang="en-US" sz="1200">
                          <a:solidFill>
                            <a:schemeClr val="lt2"/>
                          </a:solidFill>
                          <a:latin typeface="Plus Jakarta Sans"/>
                          <a:ea typeface="Plus Jakarta Sans"/>
                          <a:cs typeface="Plus Jakarta Sans"/>
                          <a:sym typeface="Plus Jakarta Sans"/>
                        </a:rPr>
                        <a:t>Tools to </a:t>
                      </a:r>
                      <a:br>
                        <a:rPr b="1" lang="en-US" sz="1200">
                          <a:solidFill>
                            <a:schemeClr val="lt2"/>
                          </a:solidFill>
                          <a:latin typeface="Plus Jakarta Sans"/>
                          <a:ea typeface="Plus Jakarta Sans"/>
                          <a:cs typeface="Plus Jakarta Sans"/>
                          <a:sym typeface="Plus Jakarta Sans"/>
                        </a:rPr>
                      </a:br>
                      <a:r>
                        <a:rPr b="1" lang="en-US" sz="1200">
                          <a:solidFill>
                            <a:schemeClr val="lt2"/>
                          </a:solidFill>
                          <a:latin typeface="Plus Jakarta Sans"/>
                          <a:ea typeface="Plus Jakarta Sans"/>
                          <a:cs typeface="Plus Jakarta Sans"/>
                          <a:sym typeface="Plus Jakarta Sans"/>
                        </a:rPr>
                        <a:t>learn more</a:t>
                      </a:r>
                      <a:endParaRPr b="1" sz="1200">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lnSpc>
                          <a:spcPct val="100000"/>
                        </a:lnSpc>
                        <a:spcBef>
                          <a:spcPts val="0"/>
                        </a:spcBef>
                        <a:spcAft>
                          <a:spcPts val="0"/>
                        </a:spcAft>
                        <a:buNone/>
                      </a:pPr>
                      <a:r>
                        <a:rPr lang="en-US" sz="1100">
                          <a:latin typeface="Plus Jakarta Sans"/>
                          <a:ea typeface="Plus Jakarta Sans"/>
                          <a:cs typeface="Plus Jakarta Sans"/>
                          <a:sym typeface="Plus Jakarta Sans"/>
                        </a:rPr>
                        <a:t>What do you know about osteoarthritis?</a:t>
                      </a:r>
                      <a:endParaRPr sz="1100">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https://healthhub.crestnerhealth.com/orthopedics/diagnosis/what-do-you-know-about-osteoarthritis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https://healthhub.crestnerhealth.com/orthopedics/diagnosis/what-do-you-know-about-osteoarthritis?language_content_entity=es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591300">
                <a:tc vMerge="1"/>
                <a:tc vMerge="1"/>
                <a:tc vMerge="1"/>
              </a:tr>
              <a:tr h="591300">
                <a:tc vMerge="1"/>
                <a:tc>
                  <a:txBody>
                    <a:bodyPr/>
                    <a:lstStyle/>
                    <a:p>
                      <a:pPr indent="0" lvl="0" marL="0" rtl="0" algn="l">
                        <a:lnSpc>
                          <a:spcPct val="100000"/>
                        </a:lnSpc>
                        <a:spcBef>
                          <a:spcPts val="0"/>
                        </a:spcBef>
                        <a:spcAft>
                          <a:spcPts val="0"/>
                        </a:spcAft>
                        <a:buNone/>
                      </a:pPr>
                      <a:r>
                        <a:rPr lang="en-US" sz="1100">
                          <a:latin typeface="Plus Jakarta Sans"/>
                          <a:ea typeface="Plus Jakarta Sans"/>
                          <a:cs typeface="Plus Jakarta Sans"/>
                          <a:sym typeface="Plus Jakarta Sans"/>
                        </a:rPr>
                        <a:t>Rheumatoid arthritis quiz</a:t>
                      </a:r>
                      <a:endParaRPr sz="1100">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https://healthhub.crestnerhealth.com/immune-conditions/diagnosis/rheumatoid-arthritis-quiz</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bl>
          </a:graphicData>
        </a:graphic>
      </p:graphicFrame>
      <p:sp>
        <p:nvSpPr>
          <p:cNvPr id="974" name="Google Shape;974;p98"/>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75" name="Google Shape;975;p98"/>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0" name="Shape 980"/>
        <p:cNvGrpSpPr/>
        <p:nvPr/>
      </p:nvGrpSpPr>
      <p:grpSpPr>
        <a:xfrm>
          <a:off x="0" y="0"/>
          <a:ext cx="0" cy="0"/>
          <a:chOff x="0" y="0"/>
          <a:chExt cx="0" cy="0"/>
        </a:xfrm>
      </p:grpSpPr>
      <p:graphicFrame>
        <p:nvGraphicFramePr>
          <p:cNvPr id="981" name="Google Shape;981;p99"/>
          <p:cNvGraphicFramePr/>
          <p:nvPr/>
        </p:nvGraphicFramePr>
        <p:xfrm>
          <a:off x="741363" y="1805100"/>
          <a:ext cx="3000000" cy="3000000"/>
        </p:xfrm>
        <a:graphic>
          <a:graphicData uri="http://schemas.openxmlformats.org/drawingml/2006/table">
            <a:tbl>
              <a:tblPr>
                <a:noFill/>
                <a:tableStyleId>{B0C63DEE-D490-46F6-ABB9-9E5EC2B5EC8B}</a:tableStyleId>
              </a:tblPr>
              <a:tblGrid>
                <a:gridCol w="1677375"/>
                <a:gridCol w="2372650"/>
                <a:gridCol w="6716975"/>
              </a:tblGrid>
              <a:tr h="395550">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Topic </a:t>
                      </a:r>
                      <a:endParaRPr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Title</a:t>
                      </a:r>
                      <a:endParaRPr b="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Content URL</a:t>
                      </a:r>
                      <a:endParaRPr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r>
              <a:tr h="540175">
                <a:tc rowSpan="6">
                  <a:txBody>
                    <a:bodyPr/>
                    <a:lstStyle/>
                    <a:p>
                      <a:pPr indent="0" lvl="0" marL="0" rtl="0" algn="ctr">
                        <a:spcBef>
                          <a:spcPts val="0"/>
                        </a:spcBef>
                        <a:spcAft>
                          <a:spcPts val="0"/>
                        </a:spcAft>
                        <a:buNone/>
                      </a:pPr>
                      <a:r>
                        <a:rPr b="1" lang="en-US" sz="1200">
                          <a:solidFill>
                            <a:schemeClr val="lt2"/>
                          </a:solidFill>
                          <a:latin typeface="Plus Jakarta Sans"/>
                          <a:ea typeface="Plus Jakarta Sans"/>
                          <a:cs typeface="Plus Jakarta Sans"/>
                          <a:sym typeface="Plus Jakarta Sans"/>
                        </a:rPr>
                        <a:t>Surgery options</a:t>
                      </a:r>
                      <a:endParaRPr b="1" sz="1200">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Joint replacement surgery</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https://healthhub.crestnerhealth.com/orthopedics/treatment/joint-replacement-surgery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https://healthhub.crestnerhealth.com/orthopedics/treatment/joint-replacement-surgery?language_content_entity=es</a:t>
                      </a:r>
                      <a:r>
                        <a:rPr lang="en-US" sz="1100">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608650">
                <a:tc vMerge="1"/>
                <a:tc vMerge="1"/>
                <a:tc vMerge="1"/>
              </a:tr>
              <a:tr h="540175">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Hip replacement surgery</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https://healthhub.crestnerhealth.com/orthopedics/treatment/hip-replacement-surgery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r h="540175">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Knee replacement surgery</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https://healthhub.crestnerhealth.com/orthopedics/treatment/knee-replacement-surgery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540175">
                <a:tc vMerge="1"/>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Arthroscopy</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rowSpan="2">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https://healthhub.crestnerhealth.com/orthopedics/diagnosis/arthroscopy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https://healthhub.crestnerhealth.com/orthopedics/diagnosis/arthroscopy?language_content_entity=es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r h="540175">
                <a:tc vMerge="1"/>
                <a:tc vMerge="1"/>
                <a:tc vMerge="1"/>
              </a:tr>
              <a:tr h="540175">
                <a:tc rowSpan="2">
                  <a:txBody>
                    <a:bodyPr/>
                    <a:lstStyle/>
                    <a:p>
                      <a:pPr indent="0" lvl="0" marL="0" rtl="0" algn="ctr">
                        <a:spcBef>
                          <a:spcPts val="0"/>
                        </a:spcBef>
                        <a:spcAft>
                          <a:spcPts val="0"/>
                        </a:spcAft>
                        <a:buNone/>
                      </a:pPr>
                      <a:r>
                        <a:rPr b="1" lang="en-US" sz="1200">
                          <a:solidFill>
                            <a:schemeClr val="lt2"/>
                          </a:solidFill>
                          <a:latin typeface="Plus Jakarta Sans"/>
                          <a:ea typeface="Plus Jakarta Sans"/>
                          <a:cs typeface="Plus Jakarta Sans"/>
                          <a:sym typeface="Plus Jakarta Sans"/>
                        </a:rPr>
                        <a:t>Care team</a:t>
                      </a:r>
                      <a:endParaRPr b="1" sz="1200">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The orthopedic </a:t>
                      </a:r>
                      <a:br>
                        <a:rPr lang="en-US" sz="1100">
                          <a:latin typeface="Plus Jakarta Sans"/>
                          <a:ea typeface="Plus Jakarta Sans"/>
                          <a:cs typeface="Plus Jakarta Sans"/>
                          <a:sym typeface="Plus Jakarta Sans"/>
                        </a:rPr>
                      </a:br>
                      <a:r>
                        <a:rPr lang="en-US" sz="1100">
                          <a:latin typeface="Plus Jakarta Sans"/>
                          <a:ea typeface="Plus Jakarta Sans"/>
                          <a:cs typeface="Plus Jakarta Sans"/>
                          <a:sym typeface="Plus Jakarta Sans"/>
                        </a:rPr>
                        <a:t>treatment team</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https://healthhub.crestnerhealth.com/orthopedics/treatment/orthopedic-treatment-team</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10">
                            <a:extLst>
                              <a:ext uri="{A12FA001-AC4F-418D-AE19-62706E023703}">
                                <ahyp:hlinkClr val="tx"/>
                              </a:ext>
                            </a:extLst>
                          </a:hlinkClick>
                        </a:rPr>
                        <a:t>https://healthhub.crestnerhealth.com/orthopedics/treatment/orthopedic-treatment-team?language_content_entity=es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731000">
                <a:tc vMerge="1"/>
                <a:tc vMerge="1"/>
                <a:tc vMerge="1"/>
              </a:tr>
            </a:tbl>
          </a:graphicData>
        </a:graphic>
      </p:graphicFrame>
      <p:sp>
        <p:nvSpPr>
          <p:cNvPr id="982" name="Google Shape;982;p99"/>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83" name="Google Shape;983;p99"/>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pic>
        <p:nvPicPr>
          <p:cNvPr id="777" name="Google Shape;777;p82"/>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778" name="Google Shape;778;p82"/>
          <p:cNvSpPr txBox="1"/>
          <p:nvPr>
            <p:ph type="title"/>
          </p:nvPr>
        </p:nvSpPr>
        <p:spPr>
          <a:xfrm>
            <a:off x="744725" y="-10275"/>
            <a:ext cx="10494000" cy="11994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Clr>
                <a:schemeClr val="dk2"/>
              </a:buClr>
              <a:buSzPts val="3800"/>
              <a:buFont typeface="Century Gothic"/>
              <a:buNone/>
            </a:pPr>
            <a:r>
              <a:rPr lang="en-US"/>
              <a:t>Marketing Toolkit overview</a:t>
            </a:r>
            <a:endParaRPr/>
          </a:p>
        </p:txBody>
      </p:sp>
      <p:sp>
        <p:nvSpPr>
          <p:cNvPr id="779" name="Google Shape;779;p82"/>
          <p:cNvSpPr txBox="1"/>
          <p:nvPr>
            <p:ph idx="1" type="body"/>
          </p:nvPr>
        </p:nvSpPr>
        <p:spPr>
          <a:xfrm>
            <a:off x="820925" y="2249100"/>
            <a:ext cx="5754900" cy="4260600"/>
          </a:xfrm>
          <a:prstGeom prst="rect">
            <a:avLst/>
          </a:prstGeom>
          <a:noFill/>
          <a:ln>
            <a:noFill/>
          </a:ln>
        </p:spPr>
        <p:txBody>
          <a:bodyPr anchorCtr="0" anchor="t" bIns="45700" lIns="0" spcFirstLastPara="1" rIns="91425" wrap="square" tIns="45700">
            <a:noAutofit/>
          </a:bodyPr>
          <a:lstStyle/>
          <a:p>
            <a:pPr indent="0" lvl="0" marL="0" marR="0" rtl="0" algn="l">
              <a:lnSpc>
                <a:spcPct val="150000"/>
              </a:lnSpc>
              <a:spcBef>
                <a:spcPts val="0"/>
              </a:spcBef>
              <a:spcAft>
                <a:spcPts val="0"/>
              </a:spcAft>
              <a:buNone/>
            </a:pPr>
            <a:r>
              <a:rPr lang="en-US" sz="1600">
                <a:solidFill>
                  <a:schemeClr val="dk1"/>
                </a:solidFill>
                <a:latin typeface="Plus Jakarta Sans Medium"/>
                <a:ea typeface="Plus Jakarta Sans Medium"/>
                <a:cs typeface="Plus Jakarta Sans Medium"/>
                <a:sym typeface="Plus Jakarta Sans Medium"/>
              </a:rPr>
              <a:t>This Toolkit includes:</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Social media posts that are ready for your campaign</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A customizable blog post</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Infographics that build understanding using engaging and entertaining visuals </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Highlighted HealthHub articles, quizzes, risk assessments, and other resources to engage and nurture people as they explore topics that are important to their health</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Videos and Spanish language resources are promoted in this Toolkit</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60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A  Toolkit calendar</a:t>
            </a:r>
            <a:endParaRPr b="0" i="0" sz="1400" u="none" cap="none" strike="noStrike">
              <a:solidFill>
                <a:srgbClr val="5E5E5E"/>
              </a:solidFill>
              <a:latin typeface="Plus Jakarta Sans Medium"/>
              <a:ea typeface="Plus Jakarta Sans Medium"/>
              <a:cs typeface="Plus Jakarta Sans Medium"/>
              <a:sym typeface="Plus Jakarta Sans Medium"/>
            </a:endParaRPr>
          </a:p>
        </p:txBody>
      </p:sp>
      <p:sp>
        <p:nvSpPr>
          <p:cNvPr id="780" name="Google Shape;780;p82"/>
          <p:cNvSpPr txBox="1"/>
          <p:nvPr>
            <p:ph idx="2" type="body"/>
          </p:nvPr>
        </p:nvSpPr>
        <p:spPr>
          <a:xfrm>
            <a:off x="744721" y="1333900"/>
            <a:ext cx="7061100" cy="621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None/>
            </a:pPr>
            <a:r>
              <a:rPr lang="en-US" sz="1600">
                <a:solidFill>
                  <a:schemeClr val="dk1"/>
                </a:solidFill>
                <a:latin typeface="Plus Jakarta Sans Medium"/>
                <a:ea typeface="Plus Jakarta Sans Medium"/>
                <a:cs typeface="Plus Jakarta Sans Medium"/>
                <a:sym typeface="Plus Jakarta Sans Medium"/>
              </a:rPr>
              <a:t>W</a:t>
            </a:r>
            <a:r>
              <a:rPr lang="en-US" sz="1600">
                <a:solidFill>
                  <a:schemeClr val="dk1"/>
                </a:solidFill>
                <a:latin typeface="Plus Jakarta Sans Medium"/>
                <a:ea typeface="Plus Jakarta Sans Medium"/>
                <a:cs typeface="Plus Jakarta Sans Medium"/>
                <a:sym typeface="Plus Jakarta Sans Medium"/>
              </a:rPr>
              <a:t>e provide a rich set of resources to promote orthopedic health awareness, preventive care, and treatment options.</a:t>
            </a:r>
            <a:endParaRPr b="1" i="0" sz="1800" u="none" cap="none" strike="noStrike">
              <a:solidFill>
                <a:schemeClr val="dk1"/>
              </a:solidFill>
              <a:latin typeface="Plus Jakarta Sans"/>
              <a:ea typeface="Plus Jakarta Sans"/>
              <a:cs typeface="Plus Jakarta Sans"/>
              <a:sym typeface="Plus Jakarta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8" name="Shape 988"/>
        <p:cNvGrpSpPr/>
        <p:nvPr/>
      </p:nvGrpSpPr>
      <p:grpSpPr>
        <a:xfrm>
          <a:off x="0" y="0"/>
          <a:ext cx="0" cy="0"/>
          <a:chOff x="0" y="0"/>
          <a:chExt cx="0" cy="0"/>
        </a:xfrm>
      </p:grpSpPr>
      <p:graphicFrame>
        <p:nvGraphicFramePr>
          <p:cNvPr id="989" name="Google Shape;989;p100"/>
          <p:cNvGraphicFramePr/>
          <p:nvPr/>
        </p:nvGraphicFramePr>
        <p:xfrm>
          <a:off x="741363" y="1805100"/>
          <a:ext cx="3000000" cy="3000000"/>
        </p:xfrm>
        <a:graphic>
          <a:graphicData uri="http://schemas.openxmlformats.org/drawingml/2006/table">
            <a:tbl>
              <a:tblPr>
                <a:noFill/>
                <a:tableStyleId>{B0C63DEE-D490-46F6-ABB9-9E5EC2B5EC8B}</a:tableStyleId>
              </a:tblPr>
              <a:tblGrid>
                <a:gridCol w="1677375"/>
                <a:gridCol w="2826975"/>
                <a:gridCol w="6262650"/>
              </a:tblGrid>
              <a:tr h="749850">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Topic </a:t>
                      </a:r>
                      <a:endParaRPr b="1"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Title</a:t>
                      </a:r>
                      <a:endParaRPr b="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Content URL</a:t>
                      </a:r>
                      <a:endParaRPr b="1"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r>
              <a:tr h="1024375">
                <a:tc rowSpan="3">
                  <a:txBody>
                    <a:bodyPr/>
                    <a:lstStyle/>
                    <a:p>
                      <a:pPr indent="0" lvl="0" marL="0" rtl="0" algn="ctr">
                        <a:spcBef>
                          <a:spcPts val="0"/>
                        </a:spcBef>
                        <a:spcAft>
                          <a:spcPts val="0"/>
                        </a:spcAft>
                        <a:buNone/>
                      </a:pPr>
                      <a:r>
                        <a:rPr b="1" lang="en-US" sz="1200">
                          <a:solidFill>
                            <a:schemeClr val="lt2"/>
                          </a:solidFill>
                          <a:latin typeface="Plus Jakarta Sans"/>
                          <a:ea typeface="Plus Jakarta Sans"/>
                          <a:cs typeface="Plus Jakarta Sans"/>
                          <a:sym typeface="Plus Jakarta Sans"/>
                        </a:rPr>
                        <a:t>Wellness tips</a:t>
                      </a:r>
                      <a:endParaRPr b="1" sz="1200">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rtl="0" algn="l">
                        <a:lnSpc>
                          <a:spcPct val="115000"/>
                        </a:lnSpc>
                        <a:spcBef>
                          <a:spcPts val="0"/>
                        </a:spcBef>
                        <a:spcAft>
                          <a:spcPts val="0"/>
                        </a:spcAft>
                        <a:buNone/>
                      </a:pPr>
                      <a:r>
                        <a:rPr lang="en-US" sz="1100">
                          <a:solidFill>
                            <a:srgbClr val="3E4F5A"/>
                          </a:solidFill>
                          <a:latin typeface="Plus Jakarta Sans"/>
                          <a:ea typeface="Plus Jakarta Sans"/>
                          <a:cs typeface="Plus Jakarta Sans"/>
                          <a:sym typeface="Plus Jakarta Sans"/>
                        </a:rPr>
                        <a:t>Strength-training myths</a:t>
                      </a:r>
                      <a:endParaRPr sz="1100">
                        <a:solidFill>
                          <a:srgbClr val="3E4F5A"/>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https://healthhub.crestnerhealth.com/wellness/fitness/strength-training-myths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1024375">
                <a:tc vMerge="1"/>
                <a:tc>
                  <a:txBody>
                    <a:bodyPr/>
                    <a:lstStyle/>
                    <a:p>
                      <a:pPr indent="0" lvl="0" marL="0" rtl="0" algn="l">
                        <a:lnSpc>
                          <a:spcPct val="115000"/>
                        </a:lnSpc>
                        <a:spcBef>
                          <a:spcPts val="0"/>
                        </a:spcBef>
                        <a:spcAft>
                          <a:spcPts val="0"/>
                        </a:spcAft>
                        <a:buNone/>
                      </a:pPr>
                      <a:r>
                        <a:rPr lang="en-US" sz="1100">
                          <a:solidFill>
                            <a:srgbClr val="3E4F5A"/>
                          </a:solidFill>
                          <a:latin typeface="Plus Jakarta Sans"/>
                          <a:ea typeface="Plus Jakarta Sans"/>
                          <a:cs typeface="Plus Jakarta Sans"/>
                          <a:sym typeface="Plus Jakarta Sans"/>
                        </a:rPr>
                        <a:t>How to help prevent osteoarthritis</a:t>
                      </a:r>
                      <a:endParaRPr sz="1100">
                        <a:solidFill>
                          <a:srgbClr val="3E4F5A"/>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https://healthhub.crestnerhealth.com/orthopedics/prevention/how-help-prevent-osteoarthritis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tcPr>
                </a:tc>
              </a:tr>
              <a:tr h="1024375">
                <a:tc vMerge="1"/>
                <a:tc>
                  <a:txBody>
                    <a:bodyPr/>
                    <a:lstStyle/>
                    <a:p>
                      <a:pPr indent="0" lvl="0" marL="0" rtl="0" algn="l">
                        <a:lnSpc>
                          <a:spcPct val="115000"/>
                        </a:lnSpc>
                        <a:spcBef>
                          <a:spcPts val="0"/>
                        </a:spcBef>
                        <a:spcAft>
                          <a:spcPts val="0"/>
                        </a:spcAft>
                        <a:buNone/>
                      </a:pPr>
                      <a:r>
                        <a:rPr lang="en-US" sz="1100">
                          <a:solidFill>
                            <a:srgbClr val="3E4F5A"/>
                          </a:solidFill>
                          <a:latin typeface="Plus Jakarta Sans"/>
                          <a:ea typeface="Plus Jakarta Sans"/>
                          <a:cs typeface="Plus Jakarta Sans"/>
                          <a:sym typeface="Plus Jakarta Sans"/>
                        </a:rPr>
                        <a:t>Answers to your questions about arthritis and exercise</a:t>
                      </a:r>
                      <a:endParaRPr sz="1100">
                        <a:solidFill>
                          <a:srgbClr val="3E4F5A"/>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https://healthhub.crestnerhealth.com/immune-conditions/management/answers-your-questions-about-arthritis-and-exercise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bl>
          </a:graphicData>
        </a:graphic>
      </p:graphicFrame>
      <p:sp>
        <p:nvSpPr>
          <p:cNvPr id="990" name="Google Shape;990;p100"/>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91" name="Google Shape;991;p100"/>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6" name="Shape 996"/>
        <p:cNvGrpSpPr/>
        <p:nvPr/>
      </p:nvGrpSpPr>
      <p:grpSpPr>
        <a:xfrm>
          <a:off x="0" y="0"/>
          <a:ext cx="0" cy="0"/>
          <a:chOff x="0" y="0"/>
          <a:chExt cx="0" cy="0"/>
        </a:xfrm>
      </p:grpSpPr>
      <p:graphicFrame>
        <p:nvGraphicFramePr>
          <p:cNvPr id="997" name="Google Shape;997;p101"/>
          <p:cNvGraphicFramePr/>
          <p:nvPr/>
        </p:nvGraphicFramePr>
        <p:xfrm>
          <a:off x="741363" y="1805100"/>
          <a:ext cx="3000000" cy="3000000"/>
        </p:xfrm>
        <a:graphic>
          <a:graphicData uri="http://schemas.openxmlformats.org/drawingml/2006/table">
            <a:tbl>
              <a:tblPr>
                <a:noFill/>
                <a:tableStyleId>{B0C63DEE-D490-46F6-ABB9-9E5EC2B5EC8B}</a:tableStyleId>
              </a:tblPr>
              <a:tblGrid>
                <a:gridCol w="1677375"/>
                <a:gridCol w="2083450"/>
                <a:gridCol w="7006175"/>
              </a:tblGrid>
              <a:tr h="528425">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Topic </a:t>
                      </a:r>
                      <a:endParaRPr b="1"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Title</a:t>
                      </a:r>
                      <a:endParaRPr b="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Content URL</a:t>
                      </a:r>
                      <a:endParaRPr b="1"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r>
              <a:tr h="721925">
                <a:tc rowSpan="5">
                  <a:txBody>
                    <a:bodyPr/>
                    <a:lstStyle/>
                    <a:p>
                      <a:pPr indent="0" lvl="0" marL="0" rtl="0" algn="ctr">
                        <a:spcBef>
                          <a:spcPts val="0"/>
                        </a:spcBef>
                        <a:spcAft>
                          <a:spcPts val="0"/>
                        </a:spcAft>
                        <a:buNone/>
                      </a:pPr>
                      <a:r>
                        <a:rPr b="1" lang="en-US" sz="1200">
                          <a:solidFill>
                            <a:schemeClr val="lt2"/>
                          </a:solidFill>
                          <a:latin typeface="Plus Jakarta Sans"/>
                          <a:ea typeface="Plus Jakarta Sans"/>
                          <a:cs typeface="Plus Jakarta Sans"/>
                          <a:sym typeface="Plus Jakarta Sans"/>
                        </a:rPr>
                        <a:t>Videos</a:t>
                      </a:r>
                      <a:endParaRPr b="1" sz="1200">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lnSpc>
                          <a:spcPct val="100000"/>
                        </a:lnSpc>
                        <a:spcBef>
                          <a:spcPts val="0"/>
                        </a:spcBef>
                        <a:spcAft>
                          <a:spcPts val="0"/>
                        </a:spcAft>
                        <a:buNone/>
                      </a:pPr>
                      <a:r>
                        <a:rPr lang="en-US" sz="1100">
                          <a:latin typeface="Plus Jakarta Sans"/>
                          <a:ea typeface="Plus Jakarta Sans"/>
                          <a:cs typeface="Plus Jakarta Sans"/>
                          <a:sym typeface="Plus Jakarta Sans"/>
                        </a:rPr>
                        <a:t>Knee arthritis and fixed knee replacement</a:t>
                      </a:r>
                      <a:endParaRPr sz="1100">
                        <a:latin typeface="Plus Jakarta Sans"/>
                        <a:ea typeface="Plus Jakarta Sans"/>
                        <a:cs typeface="Plus Jakarta Sans"/>
                        <a:sym typeface="Plus Jakarta Sans"/>
                      </a:endParaRPr>
                    </a:p>
                  </a:txBody>
                  <a:tcPr marT="19050" marB="19050" marR="1097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https://healthhub.crestnerhealth.com/orthopedics/types/knee-arthritis-and-fixed-knee-replacement</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https://healthhub.crestnerhealth.com/orthopedics/types/knee-arthritis-and-fixed-knee-replacement?language_content_entity=es</a:t>
                      </a:r>
                      <a:r>
                        <a:rPr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612450">
                <a:tc vMerge="1"/>
                <a:tc vMerge="1"/>
                <a:tc vMerge="1"/>
              </a:tr>
              <a:tr h="721925">
                <a:tc vMerge="1"/>
                <a:tc>
                  <a:txBody>
                    <a:bodyPr/>
                    <a:lstStyle/>
                    <a:p>
                      <a:pPr indent="0" lvl="0" marL="0" rtl="0" algn="l">
                        <a:lnSpc>
                          <a:spcPct val="100000"/>
                        </a:lnSpc>
                        <a:spcBef>
                          <a:spcPts val="0"/>
                        </a:spcBef>
                        <a:spcAft>
                          <a:spcPts val="0"/>
                        </a:spcAft>
                        <a:buNone/>
                      </a:pPr>
                      <a:r>
                        <a:rPr lang="en-US" sz="1100">
                          <a:latin typeface="Plus Jakarta Sans"/>
                          <a:ea typeface="Plus Jakarta Sans"/>
                          <a:cs typeface="Plus Jakarta Sans"/>
                          <a:sym typeface="Plus Jakarta Sans"/>
                        </a:rPr>
                        <a:t>All about arthritis</a:t>
                      </a:r>
                      <a:endParaRPr sz="1100">
                        <a:latin typeface="Plus Jakarta Sans"/>
                        <a:ea typeface="Plus Jakarta Sans"/>
                        <a:cs typeface="Plus Jakarta Sans"/>
                        <a:sym typeface="Plus Jakarta Sans"/>
                      </a:endParaRPr>
                    </a:p>
                  </a:txBody>
                  <a:tcPr marT="19050" marB="19050" marR="1097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https://healthhub.crestnerhealth.com/all-about-arthritis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r h="721925">
                <a:tc vMerge="1"/>
                <a:tc rowSpan="2">
                  <a:txBody>
                    <a:bodyPr/>
                    <a:lstStyle/>
                    <a:p>
                      <a:pPr indent="0" lvl="0" marL="0" rtl="0" algn="l">
                        <a:lnSpc>
                          <a:spcPct val="100000"/>
                        </a:lnSpc>
                        <a:spcBef>
                          <a:spcPts val="0"/>
                        </a:spcBef>
                        <a:spcAft>
                          <a:spcPts val="0"/>
                        </a:spcAft>
                        <a:buNone/>
                      </a:pPr>
                      <a:r>
                        <a:rPr lang="en-US" sz="1100">
                          <a:latin typeface="Plus Jakarta Sans"/>
                          <a:ea typeface="Plus Jakarta Sans"/>
                          <a:cs typeface="Plus Jakarta Sans"/>
                          <a:sym typeface="Plus Jakarta Sans"/>
                        </a:rPr>
                        <a:t>Shoulder arthritis and replacement</a:t>
                      </a:r>
                      <a:endParaRPr sz="1100">
                        <a:solidFill>
                          <a:srgbClr val="3E4F5A"/>
                        </a:solidFill>
                        <a:latin typeface="Plus Jakarta Sans"/>
                        <a:ea typeface="Plus Jakarta Sans"/>
                        <a:cs typeface="Plus Jakarta Sans"/>
                        <a:sym typeface="Plus Jakarta Sans"/>
                      </a:endParaRPr>
                    </a:p>
                  </a:txBody>
                  <a:tcPr marT="19050" marB="19050" marR="1097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https://healthhub.crestnerhealth.com/orthopedics/treatment/treating-arthritis-joint-replacement-surgery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https://healthhub.crestnerhealth.com/orthopedics/treatment/treating-arthritis-joint-replacement-surgery?language_content_entity=es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r h="661225">
                <a:tc vMerge="1"/>
                <a:tc vMerge="1"/>
                <a:tc vMerge="1"/>
              </a:tr>
            </a:tbl>
          </a:graphicData>
        </a:graphic>
      </p:graphicFrame>
      <p:sp>
        <p:nvSpPr>
          <p:cNvPr id="998" name="Google Shape;998;p101"/>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lnSpc>
                <a:spcPct val="100000"/>
              </a:lnSpc>
              <a:spcBef>
                <a:spcPts val="0"/>
              </a:spcBef>
              <a:spcAft>
                <a:spcPts val="0"/>
              </a:spcAft>
              <a:buNone/>
            </a:pPr>
            <a:r>
              <a:rPr lang="en-US"/>
              <a:t>Videos that engage and teach</a:t>
            </a:r>
            <a:endParaRPr/>
          </a:p>
        </p:txBody>
      </p:sp>
      <p:sp>
        <p:nvSpPr>
          <p:cNvPr id="999" name="Google Shape;999;p101"/>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Engage your community with the videos available in HealthHub.</a:t>
            </a:r>
            <a:endParaRPr sz="1600">
              <a:latin typeface="Plus Jakarta Sans"/>
              <a:ea typeface="Plus Jakarta Sans"/>
              <a:cs typeface="Plus Jakarta Sans"/>
              <a:sym typeface="Plus Jakarta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4" name="Shape 1004"/>
        <p:cNvGrpSpPr/>
        <p:nvPr/>
      </p:nvGrpSpPr>
      <p:grpSpPr>
        <a:xfrm>
          <a:off x="0" y="0"/>
          <a:ext cx="0" cy="0"/>
          <a:chOff x="0" y="0"/>
          <a:chExt cx="0" cy="0"/>
        </a:xfrm>
      </p:grpSpPr>
      <p:sp>
        <p:nvSpPr>
          <p:cNvPr id="1005" name="Google Shape;1005;p102"/>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1006" name="Google Shape;1006;p102"/>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1007" name="Google Shape;1007;p102"/>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1008" name="Google Shape;1008;p102"/>
          <p:cNvSpPr txBox="1"/>
          <p:nvPr/>
        </p:nvSpPr>
        <p:spPr>
          <a:xfrm>
            <a:off x="7302963" y="2193581"/>
            <a:ext cx="46488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1"/>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1009" name="Google Shape;1009;p102"/>
          <p:cNvGrpSpPr/>
          <p:nvPr/>
        </p:nvGrpSpPr>
        <p:grpSpPr>
          <a:xfrm>
            <a:off x="9321051" y="1558750"/>
            <a:ext cx="612622" cy="612000"/>
            <a:chOff x="10134200" y="974025"/>
            <a:chExt cx="681600" cy="612000"/>
          </a:xfrm>
        </p:grpSpPr>
        <p:sp>
          <p:nvSpPr>
            <p:cNvPr id="1010" name="Google Shape;1010;p102"/>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11" name="Google Shape;1011;p102"/>
            <p:cNvPicPr preferRelativeResize="0"/>
            <p:nvPr/>
          </p:nvPicPr>
          <p:blipFill>
            <a:blip r:embed="rId7">
              <a:alphaModFix/>
            </a:blip>
            <a:stretch>
              <a:fillRect/>
            </a:stretch>
          </p:blipFill>
          <p:spPr>
            <a:xfrm>
              <a:off x="10259988" y="1083754"/>
              <a:ext cx="430025" cy="392531"/>
            </a:xfrm>
            <a:prstGeom prst="rect">
              <a:avLst/>
            </a:prstGeom>
            <a:noFill/>
            <a:ln>
              <a:noFill/>
            </a:ln>
          </p:spPr>
        </p:pic>
      </p:grpSp>
      <p:pic>
        <p:nvPicPr>
          <p:cNvPr id="1012" name="Google Shape;1012;p102"/>
          <p:cNvPicPr preferRelativeResize="0"/>
          <p:nvPr/>
        </p:nvPicPr>
        <p:blipFill>
          <a:blip r:embed="rId8">
            <a:alphaModFix/>
          </a:blip>
          <a:stretch>
            <a:fillRect/>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1013" name="Google Shape;1013;p102"/>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4" name="Google Shape;1014;p102"/>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sp>
        <p:nvSpPr>
          <p:cNvPr id="1015" name="Google Shape;1015;p102"/>
          <p:cNvSpPr txBox="1"/>
          <p:nvPr/>
        </p:nvSpPr>
        <p:spPr>
          <a:xfrm>
            <a:off x="8163388" y="3844200"/>
            <a:ext cx="32424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r>
              <a:rPr b="1" lang="en-US" sz="1200">
                <a:solidFill>
                  <a:schemeClr val="dk1"/>
                </a:solidFill>
                <a:latin typeface="Plus Jakarta Sans"/>
                <a:ea typeface="Plus Jakarta Sans"/>
                <a:cs typeface="Plus Jakarta Sans"/>
                <a:sym typeface="Plus Jakarta Sans"/>
              </a:rPr>
              <a:t>: </a:t>
            </a:r>
            <a:endParaRPr b="1"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83"/>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An analysis</a:t>
            </a:r>
            <a:r>
              <a:rPr lang="en-US"/>
              <a:t>-d</a:t>
            </a:r>
            <a:r>
              <a:rPr lang="en-US"/>
              <a:t>riven Marketing Toolkit</a:t>
            </a:r>
            <a:endParaRPr/>
          </a:p>
        </p:txBody>
      </p:sp>
      <p:sp>
        <p:nvSpPr>
          <p:cNvPr id="787" name="Google Shape;787;p83"/>
          <p:cNvSpPr txBox="1"/>
          <p:nvPr>
            <p:ph idx="1" type="body"/>
          </p:nvPr>
        </p:nvSpPr>
        <p:spPr>
          <a:xfrm>
            <a:off x="1141422"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Search strategy</a:t>
            </a:r>
            <a:endParaRPr/>
          </a:p>
        </p:txBody>
      </p:sp>
      <p:sp>
        <p:nvSpPr>
          <p:cNvPr id="788" name="Google Shape;788;p83"/>
          <p:cNvSpPr txBox="1"/>
          <p:nvPr>
            <p:ph idx="5" type="body"/>
          </p:nvPr>
        </p:nvSpPr>
        <p:spPr>
          <a:xfrm>
            <a:off x="730675"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search strategist identified the most-searched orthopedic health-related keywords and topics. We then reviewed selected hospital sites and identified opportunities for meeting consumers’ search intent. </a:t>
            </a:r>
            <a:endParaRPr sz="1300"/>
          </a:p>
          <a:p>
            <a:pPr indent="0" lvl="0" marL="0" rtl="0" algn="ctr">
              <a:spcBef>
                <a:spcPts val="0"/>
              </a:spcBef>
              <a:spcAft>
                <a:spcPts val="0"/>
              </a:spcAft>
              <a:buNone/>
            </a:pPr>
            <a:r>
              <a:t/>
            </a:r>
            <a:endParaRPr sz="1300"/>
          </a:p>
        </p:txBody>
      </p:sp>
      <p:sp>
        <p:nvSpPr>
          <p:cNvPr id="789" name="Google Shape;789;p83"/>
          <p:cNvSpPr txBox="1"/>
          <p:nvPr>
            <p:ph idx="2" type="body"/>
          </p:nvPr>
        </p:nvSpPr>
        <p:spPr>
          <a:xfrm>
            <a:off x="4896775"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Editorial expertise</a:t>
            </a:r>
            <a:endParaRPr/>
          </a:p>
        </p:txBody>
      </p:sp>
      <p:sp>
        <p:nvSpPr>
          <p:cNvPr id="790" name="Google Shape;790;p83"/>
          <p:cNvSpPr txBox="1"/>
          <p:nvPr>
            <p:ph idx="3" type="body"/>
          </p:nvPr>
        </p:nvSpPr>
        <p:spPr>
          <a:xfrm>
            <a:off x="8552024" y="2378925"/>
            <a:ext cx="28911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Best-in-class resources</a:t>
            </a:r>
            <a:endParaRPr/>
          </a:p>
        </p:txBody>
      </p:sp>
      <p:sp>
        <p:nvSpPr>
          <p:cNvPr id="791" name="Google Shape;791;p83"/>
          <p:cNvSpPr txBox="1"/>
          <p:nvPr>
            <p:ph idx="4" type="body"/>
          </p:nvPr>
        </p:nvSpPr>
        <p:spPr>
          <a:xfrm>
            <a:off x="730525" y="1472184"/>
            <a:ext cx="106290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This Orthopedic Health Toolkit leverages WebMD’s expertise to support your marketing needs. We use a 3-step process to build a Toolkit. This includes:</a:t>
            </a:r>
            <a:endParaRPr/>
          </a:p>
        </p:txBody>
      </p:sp>
      <p:sp>
        <p:nvSpPr>
          <p:cNvPr id="792" name="Google Shape;792;p83"/>
          <p:cNvSpPr txBox="1"/>
          <p:nvPr>
            <p:ph idx="6" type="body"/>
          </p:nvPr>
        </p:nvSpPr>
        <p:spPr>
          <a:xfrm>
            <a:off x="4486081" y="3472900"/>
            <a:ext cx="31179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Using our editorial team’s deep understanding of the clinical condition area, the patient journey, and our existing content, we identified HealthHub resources and outreach opportunities. </a:t>
            </a:r>
            <a:endParaRPr sz="1300"/>
          </a:p>
          <a:p>
            <a:pPr indent="0" lvl="0" marL="0" rtl="0" algn="ctr">
              <a:spcBef>
                <a:spcPts val="0"/>
              </a:spcBef>
              <a:spcAft>
                <a:spcPts val="0"/>
              </a:spcAft>
              <a:buNone/>
            </a:pPr>
            <a:r>
              <a:t/>
            </a:r>
            <a:endParaRPr sz="1300"/>
          </a:p>
        </p:txBody>
      </p:sp>
      <p:sp>
        <p:nvSpPr>
          <p:cNvPr id="793" name="Google Shape;793;p83"/>
          <p:cNvSpPr txBox="1"/>
          <p:nvPr>
            <p:ph idx="7" type="body"/>
          </p:nvPr>
        </p:nvSpPr>
        <p:spPr>
          <a:xfrm>
            <a:off x="8399674"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design teams developed the complementary content, infographics, and suggested imagery to jump start your marketing campaigns.</a:t>
            </a:r>
            <a:endParaRPr sz="1300"/>
          </a:p>
          <a:p>
            <a:pPr indent="0" lvl="0" marL="0" rtl="0" algn="ctr">
              <a:spcBef>
                <a:spcPts val="0"/>
              </a:spcBef>
              <a:spcAft>
                <a:spcPts val="0"/>
              </a:spcAft>
              <a:buNone/>
            </a:pPr>
            <a:r>
              <a:t/>
            </a:r>
            <a:endParaRPr sz="1300"/>
          </a:p>
        </p:txBody>
      </p:sp>
      <p:sp>
        <p:nvSpPr>
          <p:cNvPr id="794" name="Google Shape;794;p83"/>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i="1" lang="en-US" sz="1500" u="none" cap="none" strike="noStrike">
                <a:solidFill>
                  <a:srgbClr val="4C4C4C"/>
                </a:solidFill>
                <a:latin typeface="Plus Jakarta Sans"/>
                <a:ea typeface="Plus Jakarta Sans"/>
                <a:cs typeface="Plus Jakarta Sans"/>
                <a:sym typeface="Plus Jakarta Sans"/>
              </a:rPr>
              <a:t>The result is a condition-specific </a:t>
            </a:r>
            <a:r>
              <a:rPr i="1" lang="en-US" sz="1500">
                <a:solidFill>
                  <a:srgbClr val="4C4C4C"/>
                </a:solidFill>
                <a:latin typeface="Plus Jakarta Sans"/>
                <a:ea typeface="Plus Jakarta Sans"/>
                <a:cs typeface="Plus Jakarta Sans"/>
                <a:sym typeface="Plus Jakarta Sans"/>
              </a:rPr>
              <a:t>T</a:t>
            </a:r>
            <a:r>
              <a:rPr i="1" lang="en-US" sz="1500" u="none" cap="none" strike="noStrike">
                <a:solidFill>
                  <a:srgbClr val="4C4C4C"/>
                </a:solidFill>
                <a:latin typeface="Plus Jakarta Sans"/>
                <a:ea typeface="Plus Jakarta Sans"/>
                <a:cs typeface="Plus Jakarta Sans"/>
                <a:sym typeface="Plus Jakarta Sans"/>
              </a:rPr>
              <a:t>oolkit that meets your consumers’ information needs and gives you customizable resources to support your marketing initiatives.</a:t>
            </a:r>
            <a:endParaRPr i="1" sz="1500" u="none" cap="none" strike="noStrike">
              <a:solidFill>
                <a:srgbClr val="000000"/>
              </a:solidFill>
              <a:latin typeface="Plus Jakarta Sans"/>
              <a:ea typeface="Plus Jakarta Sans"/>
              <a:cs typeface="Plus Jakarta Sans"/>
              <a:sym typeface="Plus Jakarta Sans"/>
            </a:endParaRPr>
          </a:p>
        </p:txBody>
      </p:sp>
      <p:pic>
        <p:nvPicPr>
          <p:cNvPr id="795" name="Google Shape;795;p83"/>
          <p:cNvPicPr preferRelativeResize="0"/>
          <p:nvPr/>
        </p:nvPicPr>
        <p:blipFill>
          <a:blip r:embed="rId3">
            <a:alphaModFix/>
          </a:blip>
          <a:stretch>
            <a:fillRect/>
          </a:stretch>
        </p:blipFill>
        <p:spPr>
          <a:xfrm>
            <a:off x="1954250" y="2780957"/>
            <a:ext cx="571500" cy="581025"/>
          </a:xfrm>
          <a:prstGeom prst="rect">
            <a:avLst/>
          </a:prstGeom>
          <a:noFill/>
          <a:ln>
            <a:noFill/>
          </a:ln>
        </p:spPr>
      </p:pic>
      <p:pic>
        <p:nvPicPr>
          <p:cNvPr id="796" name="Google Shape;796;p83"/>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797" name="Google Shape;797;p83"/>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84"/>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804" name="Google Shape;804;p8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805" name="Google Shape;805;p8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806" name="Google Shape;806;p84"/>
          <p:cNvSpPr txBox="1"/>
          <p:nvPr/>
        </p:nvSpPr>
        <p:spPr>
          <a:xfrm>
            <a:off x="7302963" y="2193581"/>
            <a:ext cx="46488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1"/>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807" name="Google Shape;807;p84"/>
          <p:cNvGrpSpPr/>
          <p:nvPr/>
        </p:nvGrpSpPr>
        <p:grpSpPr>
          <a:xfrm>
            <a:off x="9321051" y="1558750"/>
            <a:ext cx="612622" cy="612000"/>
            <a:chOff x="10134200" y="974025"/>
            <a:chExt cx="681600" cy="612000"/>
          </a:xfrm>
        </p:grpSpPr>
        <p:sp>
          <p:nvSpPr>
            <p:cNvPr id="808" name="Google Shape;808;p8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09" name="Google Shape;809;p84"/>
            <p:cNvPicPr preferRelativeResize="0"/>
            <p:nvPr/>
          </p:nvPicPr>
          <p:blipFill>
            <a:blip r:embed="rId7">
              <a:alphaModFix/>
            </a:blip>
            <a:stretch>
              <a:fillRect/>
            </a:stretch>
          </p:blipFill>
          <p:spPr>
            <a:xfrm>
              <a:off x="10259988" y="1083754"/>
              <a:ext cx="430025" cy="392531"/>
            </a:xfrm>
            <a:prstGeom prst="rect">
              <a:avLst/>
            </a:prstGeom>
            <a:noFill/>
            <a:ln>
              <a:noFill/>
            </a:ln>
          </p:spPr>
        </p:pic>
      </p:grpSp>
      <p:pic>
        <p:nvPicPr>
          <p:cNvPr id="810" name="Google Shape;810;p84"/>
          <p:cNvPicPr preferRelativeResize="0"/>
          <p:nvPr/>
        </p:nvPicPr>
        <p:blipFill>
          <a:blip r:embed="rId8">
            <a:alphaModFix/>
          </a:blip>
          <a:stretch>
            <a:fillRect/>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811" name="Google Shape;811;p84"/>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84"/>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sp>
        <p:nvSpPr>
          <p:cNvPr id="813" name="Google Shape;813;p84"/>
          <p:cNvSpPr txBox="1"/>
          <p:nvPr/>
        </p:nvSpPr>
        <p:spPr>
          <a:xfrm>
            <a:off x="8163388" y="3844200"/>
            <a:ext cx="32424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r>
              <a:rPr b="1" lang="en-US" sz="1200">
                <a:solidFill>
                  <a:schemeClr val="dk1"/>
                </a:solidFill>
                <a:latin typeface="Plus Jakarta Sans"/>
                <a:ea typeface="Plus Jakarta Sans"/>
                <a:cs typeface="Plus Jakarta Sans"/>
                <a:sym typeface="Plus Jakarta Sans"/>
              </a:rPr>
              <a:t>: </a:t>
            </a:r>
            <a:endParaRPr b="1"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pic>
        <p:nvPicPr>
          <p:cNvPr id="819" name="Google Shape;819;p85"/>
          <p:cNvPicPr preferRelativeResize="0"/>
          <p:nvPr>
            <p:ph idx="2" type="pic"/>
          </p:nvPr>
        </p:nvPicPr>
        <p:blipFill rotWithShape="1">
          <a:blip r:embed="rId3">
            <a:alphaModFix/>
          </a:blip>
          <a:srcRect b="0" l="18287" r="18281" t="0"/>
          <a:stretch/>
        </p:blipFill>
        <p:spPr>
          <a:xfrm flipH="1">
            <a:off x="6458875" y="416100"/>
            <a:ext cx="5733300" cy="6025800"/>
          </a:xfrm>
          <a:prstGeom prst="flowChartDelay">
            <a:avLst/>
          </a:prstGeom>
        </p:spPr>
      </p:pic>
      <p:sp>
        <p:nvSpPr>
          <p:cNvPr id="820" name="Google Shape;820;p8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1" name="Google Shape;821;p8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2" name="Google Shape;822;p85"/>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 </a:t>
            </a:r>
            <a:r>
              <a:rPr b="1" lang="en-US" sz="1500" u="sng">
                <a:solidFill>
                  <a:schemeClr val="lt2"/>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lt2"/>
              </a:solidFill>
              <a:latin typeface="Plus Jakarta Sans"/>
              <a:ea typeface="Plus Jakarta Sans"/>
              <a:cs typeface="Plus Jakarta Sans"/>
              <a:sym typeface="Plus Jakarta Sans"/>
            </a:endParaRPr>
          </a:p>
        </p:txBody>
      </p:sp>
      <p:sp>
        <p:nvSpPr>
          <p:cNvPr id="823" name="Google Shape;823;p85"/>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824" name="Google Shape;824;p85"/>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825" name="Google Shape;825;p85"/>
          <p:cNvSpPr txBox="1"/>
          <p:nvPr/>
        </p:nvSpPr>
        <p:spPr>
          <a:xfrm>
            <a:off x="723900" y="2086700"/>
            <a:ext cx="5177400" cy="431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US" sz="1800">
                <a:solidFill>
                  <a:srgbClr val="4C4C4C"/>
                </a:solidFill>
                <a:latin typeface="Plus Jakarta Sans"/>
                <a:ea typeface="Plus Jakarta Sans"/>
                <a:cs typeface="Plus Jakarta Sans"/>
                <a:sym typeface="Plus Jakarta Sans"/>
              </a:rPr>
              <a:t>Tips for a successful social media campaign</a:t>
            </a:r>
            <a:endParaRPr b="1" sz="1800">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your campaigns trackable by creating </a:t>
            </a:r>
            <a:br>
              <a:rPr i="0" lang="en-US" sz="1500" u="none" cap="none" strike="noStrike">
                <a:solidFill>
                  <a:srgbClr val="4C4C4C"/>
                </a:solidFill>
                <a:latin typeface="Plus Jakarta Sans"/>
                <a:ea typeface="Plus Jakarta Sans"/>
                <a:cs typeface="Plus Jakarta Sans"/>
                <a:sym typeface="Plus Jakarta Sans"/>
              </a:rPr>
            </a:br>
            <a:r>
              <a:rPr i="0" lang="en-US" sz="1500" u="none" cap="none" strike="noStrike">
                <a:solidFill>
                  <a:srgbClr val="4C4C4C"/>
                </a:solidFill>
                <a:latin typeface="Plus Jakarta Sans"/>
                <a:ea typeface="Plus Jakarta Sans"/>
                <a:cs typeface="Plus Jakarta Sans"/>
                <a:sym typeface="Plus Jakarta Sans"/>
              </a:rPr>
              <a:t>a unique hashtag for each campaign.</a:t>
            </a:r>
            <a:endParaRPr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i="1" lang="en-US" sz="1200" u="none" cap="none" strike="noStrike">
                <a:solidFill>
                  <a:srgbClr val="4C4C4C"/>
                </a:solidFill>
                <a:latin typeface="Plus Jakarta Sans"/>
                <a:ea typeface="Plus Jakarta Sans"/>
                <a:cs typeface="Plus Jakarta Sans"/>
                <a:sym typeface="Plus Jakarta Sans"/>
              </a:rPr>
              <a:t>” with your domain name in each link before you post it.</a:t>
            </a:r>
            <a:endParaRPr i="1" sz="1200" u="none" cap="none" strike="noStrike">
              <a:solidFill>
                <a:srgbClr val="4C4C4C"/>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sp>
        <p:nvSpPr>
          <p:cNvPr id="831" name="Google Shape;831;p86"/>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1: Joint pain can happen to anyone </a:t>
            </a:r>
            <a:endParaRPr/>
          </a:p>
        </p:txBody>
      </p:sp>
      <p:graphicFrame>
        <p:nvGraphicFramePr>
          <p:cNvPr id="832" name="Google Shape;832;p86"/>
          <p:cNvGraphicFramePr/>
          <p:nvPr/>
        </p:nvGraphicFramePr>
        <p:xfrm>
          <a:off x="1174313" y="1610325"/>
          <a:ext cx="3000000" cy="3000000"/>
        </p:xfrm>
        <a:graphic>
          <a:graphicData uri="http://schemas.openxmlformats.org/drawingml/2006/table">
            <a:tbl>
              <a:tblPr>
                <a:noFill/>
                <a:tableStyleId>{B0C63DEE-D490-46F6-ABB9-9E5EC2B5EC8B}</a:tableStyleId>
              </a:tblPr>
              <a:tblGrid>
                <a:gridCol w="3783250"/>
                <a:gridCol w="2315775"/>
                <a:gridCol w="1961900"/>
              </a:tblGrid>
              <a:tr h="4920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a:t>
                      </a:r>
                      <a:r>
                        <a:rPr b="1" lang="en-US">
                          <a:solidFill>
                            <a:schemeClr val="lt2"/>
                          </a:solidFill>
                          <a:latin typeface="Plus Jakarta Sans"/>
                          <a:ea typeface="Plus Jakarta Sans"/>
                          <a:cs typeface="Plus Jakarta Sans"/>
                          <a:sym typeface="Plus Jakarta Sans"/>
                        </a:rPr>
                        <a:t>i</a:t>
                      </a:r>
                      <a:r>
                        <a:rPr b="1" lang="en-US" u="none" cap="none" strike="noStrike">
                          <a:solidFill>
                            <a:schemeClr val="lt2"/>
                          </a:solidFill>
                          <a:latin typeface="Plus Jakarta Sans"/>
                          <a:ea typeface="Plus Jakarta Sans"/>
                          <a:cs typeface="Plus Jakarta Sans"/>
                          <a:sym typeface="Plus Jakarta Sans"/>
                        </a:rPr>
                        <a:t>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654725">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Hip and knee pain can affect anyone. No matter your gender, race, or age, here are tips for working well with your healthcare provider and getting the treatment you need.</a:t>
                      </a:r>
                      <a:endParaRPr sz="12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2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https://healthhub.crestnerhealth.com/wellness/understanding-healthcare/how-be-well-informed-healthcare-user</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654725">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Did you know that 20% of people with knee osteoarthritis (OA) identify as a racial/ethnic minority? Learn more about OA with this short 7-question quiz.</a:t>
                      </a:r>
                      <a:endParaRPr sz="12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2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https://healthhub.crestnerhealth.com/orthopedics/diagnosis/what-do-you-know-about-osteoarthritis</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33" name="Google Shape;833;p86"/>
          <p:cNvSpPr txBox="1"/>
          <p:nvPr/>
        </p:nvSpPr>
        <p:spPr>
          <a:xfrm>
            <a:off x="9649425" y="3429150"/>
            <a:ext cx="19710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sp>
        <p:nvSpPr>
          <p:cNvPr id="834" name="Google Shape;834;p86"/>
          <p:cNvSpPr txBox="1"/>
          <p:nvPr/>
        </p:nvSpPr>
        <p:spPr>
          <a:xfrm>
            <a:off x="1174325" y="5891075"/>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pic>
        <p:nvPicPr>
          <p:cNvPr id="835" name="Google Shape;835;p86"/>
          <p:cNvPicPr preferRelativeResize="0"/>
          <p:nvPr/>
        </p:nvPicPr>
        <p:blipFill>
          <a:blip r:embed="rId5">
            <a:alphaModFix/>
          </a:blip>
          <a:stretch>
            <a:fillRect/>
          </a:stretch>
        </p:blipFill>
        <p:spPr>
          <a:xfrm>
            <a:off x="7710025" y="3861275"/>
            <a:ext cx="977200" cy="1465800"/>
          </a:xfrm>
          <a:prstGeom prst="rect">
            <a:avLst/>
          </a:prstGeom>
          <a:noFill/>
          <a:ln>
            <a:noFill/>
          </a:ln>
        </p:spPr>
      </p:pic>
      <p:pic>
        <p:nvPicPr>
          <p:cNvPr id="836" name="Google Shape;836;p86"/>
          <p:cNvPicPr preferRelativeResize="0"/>
          <p:nvPr/>
        </p:nvPicPr>
        <p:blipFill>
          <a:blip r:embed="rId6">
            <a:alphaModFix/>
          </a:blip>
          <a:stretch>
            <a:fillRect/>
          </a:stretch>
        </p:blipFill>
        <p:spPr>
          <a:xfrm>
            <a:off x="7415267" y="2161000"/>
            <a:ext cx="1569034" cy="1560875"/>
          </a:xfrm>
          <a:prstGeom prst="rect">
            <a:avLst/>
          </a:prstGeom>
          <a:noFill/>
          <a:ln>
            <a:noFill/>
          </a:ln>
        </p:spPr>
      </p:pic>
      <p:grpSp>
        <p:nvGrpSpPr>
          <p:cNvPr id="837" name="Google Shape;837;p86"/>
          <p:cNvGrpSpPr/>
          <p:nvPr/>
        </p:nvGrpSpPr>
        <p:grpSpPr>
          <a:xfrm>
            <a:off x="10294125" y="2747550"/>
            <a:ext cx="681600" cy="681600"/>
            <a:chOff x="10294125" y="2443000"/>
            <a:chExt cx="681600" cy="681600"/>
          </a:xfrm>
        </p:grpSpPr>
        <p:sp>
          <p:nvSpPr>
            <p:cNvPr id="838" name="Google Shape;838;p86"/>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39" name="Google Shape;839;p86"/>
            <p:cNvPicPr preferRelativeResize="0"/>
            <p:nvPr/>
          </p:nvPicPr>
          <p:blipFill>
            <a:blip r:embed="rId7">
              <a:alphaModFix/>
            </a:blip>
            <a:stretch>
              <a:fillRect/>
            </a:stretch>
          </p:blipFill>
          <p:spPr>
            <a:xfrm>
              <a:off x="10401437" y="2562524"/>
              <a:ext cx="466975" cy="442550"/>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sp>
        <p:nvSpPr>
          <p:cNvPr id="845" name="Google Shape;845;p87"/>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2: Have joint pain? </a:t>
            </a:r>
            <a:endParaRPr/>
          </a:p>
          <a:p>
            <a:pPr indent="0" lvl="0" marL="0" rtl="0" algn="l">
              <a:spcBef>
                <a:spcPts val="0"/>
              </a:spcBef>
              <a:spcAft>
                <a:spcPts val="0"/>
              </a:spcAft>
              <a:buNone/>
            </a:pPr>
            <a:r>
              <a:rPr lang="en-US"/>
              <a:t>Take these steps to  manage your joint health </a:t>
            </a:r>
            <a:endParaRPr/>
          </a:p>
        </p:txBody>
      </p:sp>
      <p:sp>
        <p:nvSpPr>
          <p:cNvPr id="846" name="Google Shape;846;p87"/>
          <p:cNvSpPr txBox="1"/>
          <p:nvPr/>
        </p:nvSpPr>
        <p:spPr>
          <a:xfrm>
            <a:off x="9566850" y="3352950"/>
            <a:ext cx="1986300" cy="1262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Prevention &amp; wellness topics </a:t>
            </a:r>
            <a:br>
              <a:rPr b="1" lang="en-US">
                <a:solidFill>
                  <a:schemeClr val="accent3"/>
                </a:solidFill>
                <a:latin typeface="Plus Jakarta Sans"/>
                <a:ea typeface="Plus Jakarta Sans"/>
                <a:cs typeface="Plus Jakarta Sans"/>
                <a:sym typeface="Plus Jakarta Sans"/>
              </a:rPr>
            </a:br>
            <a:r>
              <a:rPr b="1" lang="en-US">
                <a:solidFill>
                  <a:schemeClr val="accent3"/>
                </a:solidFill>
                <a:latin typeface="Plus Jakarta Sans"/>
                <a:ea typeface="Plus Jakarta Sans"/>
                <a:cs typeface="Plus Jakarta Sans"/>
                <a:sym typeface="Plus Jakarta Sans"/>
              </a:rPr>
              <a:t>help you reach</a:t>
            </a:r>
            <a:br>
              <a:rPr b="1" lang="en-US">
                <a:solidFill>
                  <a:schemeClr val="accent3"/>
                </a:solidFill>
                <a:latin typeface="Plus Jakarta Sans"/>
                <a:ea typeface="Plus Jakarta Sans"/>
                <a:cs typeface="Plus Jakarta Sans"/>
                <a:sym typeface="Plus Jakarta Sans"/>
              </a:rPr>
            </a:br>
            <a:r>
              <a:rPr b="1" lang="en-US">
                <a:solidFill>
                  <a:schemeClr val="accent3"/>
                </a:solidFill>
                <a:latin typeface="Plus Jakarta Sans"/>
                <a:ea typeface="Plus Jakarta Sans"/>
                <a:cs typeface="Plus Jakarta Sans"/>
                <a:sym typeface="Plus Jakarta Sans"/>
              </a:rPr>
              <a:t>your audience pre-treatment </a:t>
            </a:r>
            <a:endParaRPr i="0" u="none" cap="none" strike="noStrike">
              <a:solidFill>
                <a:schemeClr val="accent3"/>
              </a:solidFill>
              <a:latin typeface="Plus Jakarta Sans"/>
              <a:ea typeface="Plus Jakarta Sans"/>
              <a:cs typeface="Plus Jakarta Sans"/>
              <a:sym typeface="Plus Jakarta Sans"/>
            </a:endParaRPr>
          </a:p>
        </p:txBody>
      </p:sp>
      <p:grpSp>
        <p:nvGrpSpPr>
          <p:cNvPr id="847" name="Google Shape;847;p87"/>
          <p:cNvGrpSpPr/>
          <p:nvPr/>
        </p:nvGrpSpPr>
        <p:grpSpPr>
          <a:xfrm>
            <a:off x="10219200" y="2637025"/>
            <a:ext cx="681600" cy="681600"/>
            <a:chOff x="10294125" y="1691525"/>
            <a:chExt cx="681600" cy="681600"/>
          </a:xfrm>
        </p:grpSpPr>
        <p:sp>
          <p:nvSpPr>
            <p:cNvPr id="848" name="Google Shape;848;p8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49" name="Google Shape;849;p87"/>
            <p:cNvPicPr preferRelativeResize="0"/>
            <p:nvPr/>
          </p:nvPicPr>
          <p:blipFill>
            <a:blip r:embed="rId3">
              <a:alphaModFix/>
            </a:blip>
            <a:stretch>
              <a:fillRect/>
            </a:stretch>
          </p:blipFill>
          <p:spPr>
            <a:xfrm>
              <a:off x="10419913" y="1813734"/>
              <a:ext cx="430025" cy="437175"/>
            </a:xfrm>
            <a:prstGeom prst="rect">
              <a:avLst/>
            </a:prstGeom>
            <a:noFill/>
            <a:ln>
              <a:noFill/>
            </a:ln>
          </p:spPr>
        </p:pic>
      </p:grpSp>
      <p:graphicFrame>
        <p:nvGraphicFramePr>
          <p:cNvPr id="850" name="Google Shape;850;p87"/>
          <p:cNvGraphicFramePr/>
          <p:nvPr/>
        </p:nvGraphicFramePr>
        <p:xfrm>
          <a:off x="1152688" y="1610325"/>
          <a:ext cx="3000000" cy="3000000"/>
        </p:xfrm>
        <a:graphic>
          <a:graphicData uri="http://schemas.openxmlformats.org/drawingml/2006/table">
            <a:tbl>
              <a:tblPr>
                <a:noFill/>
                <a:tableStyleId>{B0C63DEE-D490-46F6-ABB9-9E5EC2B5EC8B}</a:tableStyleId>
              </a:tblPr>
              <a:tblGrid>
                <a:gridCol w="3783250"/>
                <a:gridCol w="2315775"/>
                <a:gridCol w="1961900"/>
              </a:tblGrid>
              <a:tr h="4920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Image*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188000">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With all its moving parts, knee injuries are common. One easy way to keep this joint happy: stretching. Here are some lower leg stretches to help you get started.</a:t>
                      </a:r>
                      <a:endParaRPr sz="12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2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https://healthhub.crestnerhealth.com/orthopedics/management/stretches-your-lower-legs</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188000">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Some people think joint pain is just a normal part of aging. But you don’t have to accept pain as part of your life. Follow these steps to help prevent it!</a:t>
                      </a:r>
                      <a:endParaRPr sz="12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2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https://healthhub.crestnerhealth.com/orthopedics/prevention/how-help-prevent-osteoarthritis</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412750">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Staying active helps ease arthritis pain and improve mobility, yet 33% of adults with arthritis don’t exercise. Here’s how (and why) to get back to the basics of movement.</a:t>
                      </a:r>
                      <a:endParaRPr sz="12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2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https://healthhub.crestnerhealth.com/immune-conditions/management/answers-your-questions-about-arthritis-and-exercise</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pic>
        <p:nvPicPr>
          <p:cNvPr descr="A picture containing tree, outdoor, ground, person&#10;&#10;Description automatically generated" id="851" name="Google Shape;851;p87"/>
          <p:cNvPicPr preferRelativeResize="0"/>
          <p:nvPr/>
        </p:nvPicPr>
        <p:blipFill rotWithShape="1">
          <a:blip r:embed="rId7">
            <a:alphaModFix/>
          </a:blip>
          <a:srcRect b="0" l="0" r="9239" t="9436"/>
          <a:stretch/>
        </p:blipFill>
        <p:spPr>
          <a:xfrm>
            <a:off x="7442125" y="2160837"/>
            <a:ext cx="1605400" cy="1069125"/>
          </a:xfrm>
          <a:prstGeom prst="rect">
            <a:avLst/>
          </a:prstGeom>
          <a:noFill/>
          <a:ln>
            <a:noFill/>
          </a:ln>
        </p:spPr>
      </p:pic>
      <p:pic>
        <p:nvPicPr>
          <p:cNvPr id="852" name="Google Shape;852;p87"/>
          <p:cNvPicPr preferRelativeResize="0"/>
          <p:nvPr/>
        </p:nvPicPr>
        <p:blipFill>
          <a:blip r:embed="rId8">
            <a:alphaModFix/>
          </a:blip>
          <a:stretch>
            <a:fillRect/>
          </a:stretch>
        </p:blipFill>
        <p:spPr>
          <a:xfrm>
            <a:off x="7482825" y="3352950"/>
            <a:ext cx="1524000" cy="1016008"/>
          </a:xfrm>
          <a:prstGeom prst="rect">
            <a:avLst/>
          </a:prstGeom>
          <a:noFill/>
          <a:ln>
            <a:noFill/>
          </a:ln>
        </p:spPr>
      </p:pic>
      <p:pic>
        <p:nvPicPr>
          <p:cNvPr descr="A picture containing tree, outdoor, person&#10;&#10;Description automatically generated" id="853" name="Google Shape;853;p87"/>
          <p:cNvPicPr preferRelativeResize="0"/>
          <p:nvPr/>
        </p:nvPicPr>
        <p:blipFill>
          <a:blip r:embed="rId9">
            <a:alphaModFix/>
          </a:blip>
          <a:stretch>
            <a:fillRect/>
          </a:stretch>
        </p:blipFill>
        <p:spPr>
          <a:xfrm>
            <a:off x="7482831" y="4653508"/>
            <a:ext cx="1524000" cy="1015993"/>
          </a:xfrm>
          <a:prstGeom prst="rect">
            <a:avLst/>
          </a:prstGeom>
          <a:noFill/>
          <a:ln>
            <a:noFill/>
          </a:ln>
        </p:spPr>
      </p:pic>
      <p:sp>
        <p:nvSpPr>
          <p:cNvPr id="854" name="Google Shape;854;p87"/>
          <p:cNvSpPr txBox="1"/>
          <p:nvPr/>
        </p:nvSpPr>
        <p:spPr>
          <a:xfrm>
            <a:off x="1174325" y="5891075"/>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9" name="Shape 859"/>
        <p:cNvGrpSpPr/>
        <p:nvPr/>
      </p:nvGrpSpPr>
      <p:grpSpPr>
        <a:xfrm>
          <a:off x="0" y="0"/>
          <a:ext cx="0" cy="0"/>
          <a:chOff x="0" y="0"/>
          <a:chExt cx="0" cy="0"/>
        </a:xfrm>
      </p:grpSpPr>
      <p:sp>
        <p:nvSpPr>
          <p:cNvPr id="860" name="Google Shape;860;p88"/>
          <p:cNvSpPr txBox="1"/>
          <p:nvPr/>
        </p:nvSpPr>
        <p:spPr>
          <a:xfrm>
            <a:off x="9566850" y="3352950"/>
            <a:ext cx="1986300" cy="1262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your largest audience using our English and Spanish resources</a:t>
            </a:r>
            <a:endParaRPr sz="1800">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grpSp>
        <p:nvGrpSpPr>
          <p:cNvPr id="861" name="Google Shape;861;p88"/>
          <p:cNvGrpSpPr/>
          <p:nvPr/>
        </p:nvGrpSpPr>
        <p:grpSpPr>
          <a:xfrm>
            <a:off x="10219200" y="2637025"/>
            <a:ext cx="681600" cy="681600"/>
            <a:chOff x="10294125" y="1691525"/>
            <a:chExt cx="681600" cy="681600"/>
          </a:xfrm>
        </p:grpSpPr>
        <p:sp>
          <p:nvSpPr>
            <p:cNvPr id="862" name="Google Shape;862;p88"/>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3" name="Google Shape;863;p88"/>
            <p:cNvPicPr preferRelativeResize="0"/>
            <p:nvPr/>
          </p:nvPicPr>
          <p:blipFill>
            <a:blip r:embed="rId3">
              <a:alphaModFix/>
            </a:blip>
            <a:stretch>
              <a:fillRect/>
            </a:stretch>
          </p:blipFill>
          <p:spPr>
            <a:xfrm>
              <a:off x="10419913" y="1813734"/>
              <a:ext cx="430025" cy="437175"/>
            </a:xfrm>
            <a:prstGeom prst="rect">
              <a:avLst/>
            </a:prstGeom>
            <a:noFill/>
            <a:ln>
              <a:noFill/>
            </a:ln>
          </p:spPr>
        </p:pic>
      </p:grpSp>
      <p:graphicFrame>
        <p:nvGraphicFramePr>
          <p:cNvPr id="864" name="Google Shape;864;p88"/>
          <p:cNvGraphicFramePr/>
          <p:nvPr/>
        </p:nvGraphicFramePr>
        <p:xfrm>
          <a:off x="1174313" y="1610325"/>
          <a:ext cx="3000000" cy="3000000"/>
        </p:xfrm>
        <a:graphic>
          <a:graphicData uri="http://schemas.openxmlformats.org/drawingml/2006/table">
            <a:tbl>
              <a:tblPr>
                <a:noFill/>
                <a:tableStyleId>{B0C63DEE-D490-46F6-ABB9-9E5EC2B5EC8B}</a:tableStyleId>
              </a:tblPr>
              <a:tblGrid>
                <a:gridCol w="2573750"/>
                <a:gridCol w="3525275"/>
                <a:gridCol w="1961900"/>
              </a:tblGrid>
              <a:tr h="4920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Image*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654725">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If hip pain is holding you back from living your best life, it may be time to consider hip replacement surgery. Here’s what to expect before, during, and after surgery.</a:t>
                      </a:r>
                      <a:endParaRPr sz="12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200">
                          <a:solidFill>
                            <a:schemeClr val="accent3"/>
                          </a:solidFill>
                          <a:latin typeface="Plus Jakarta Sans"/>
                          <a:ea typeface="Plus Jakarta Sans"/>
                          <a:cs typeface="Plus Jakarta Sans"/>
                          <a:sym typeface="Plus Jakarta Sans"/>
                        </a:rPr>
                        <a:t>English: </a:t>
                      </a:r>
                      <a:r>
                        <a:rPr lang="en-US" sz="12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https://healthhub.crestnerhealth.com/orthopedics/treatment/hip-replacement-surgery</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2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200">
                          <a:solidFill>
                            <a:schemeClr val="accent3"/>
                          </a:solidFill>
                          <a:latin typeface="Plus Jakarta Sans"/>
                          <a:ea typeface="Plus Jakarta Sans"/>
                          <a:cs typeface="Plus Jakarta Sans"/>
                          <a:sym typeface="Plus Jakarta Sans"/>
                        </a:rPr>
                        <a:t>Spanish: </a:t>
                      </a:r>
                      <a:r>
                        <a:rPr lang="en-US" sz="12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https://healthhub.crestnerhealth.com/orthopedics/treatment/hip-replacement-surgery?language_content_entity=es</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654725">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Worried about the pain and recovery time of a knee replacement? Minimally invasive techniques may be an option for you. Click here to learn more.</a:t>
                      </a:r>
                      <a:endParaRPr sz="12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200">
                          <a:solidFill>
                            <a:schemeClr val="accent3"/>
                          </a:solidFill>
                          <a:latin typeface="Plus Jakarta Sans"/>
                          <a:ea typeface="Plus Jakarta Sans"/>
                          <a:cs typeface="Plus Jakarta Sans"/>
                          <a:sym typeface="Plus Jakarta Sans"/>
                        </a:rPr>
                        <a:t>English: </a:t>
                      </a:r>
                      <a:r>
                        <a:rPr lang="en-US" sz="12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https://healthhub.crestnerhealth.com/orthopedics/treatment/minimally-invasive-total-knee-replacement</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2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200">
                          <a:solidFill>
                            <a:schemeClr val="accent3"/>
                          </a:solidFill>
                          <a:latin typeface="Plus Jakarta Sans"/>
                          <a:ea typeface="Plus Jakarta Sans"/>
                          <a:cs typeface="Plus Jakarta Sans"/>
                          <a:sym typeface="Plus Jakarta Sans"/>
                        </a:rPr>
                        <a:t>Spanish: </a:t>
                      </a:r>
                      <a:r>
                        <a:rPr lang="en-US" sz="12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https://healthhub.crestnerhealth.com/orthopedics/treatment/minimally-invasive-total-knee-replacement?language_content_entity=es</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65" name="Google Shape;865;p88"/>
          <p:cNvSpPr txBox="1"/>
          <p:nvPr/>
        </p:nvSpPr>
        <p:spPr>
          <a:xfrm>
            <a:off x="1174325" y="5891075"/>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pic>
        <p:nvPicPr>
          <p:cNvPr descr="A picture containing person, person, indoor, floor&#10;&#10;Description automatically generated" id="866" name="Google Shape;866;p88"/>
          <p:cNvPicPr preferRelativeResize="0"/>
          <p:nvPr/>
        </p:nvPicPr>
        <p:blipFill rotWithShape="1">
          <a:blip r:embed="rId8">
            <a:alphaModFix/>
          </a:blip>
          <a:srcRect b="12118" l="17136" r="0" t="0"/>
          <a:stretch/>
        </p:blipFill>
        <p:spPr>
          <a:xfrm>
            <a:off x="7372275" y="4071626"/>
            <a:ext cx="1695061" cy="1308175"/>
          </a:xfrm>
          <a:prstGeom prst="rect">
            <a:avLst/>
          </a:prstGeom>
          <a:noFill/>
          <a:ln>
            <a:noFill/>
          </a:ln>
        </p:spPr>
      </p:pic>
      <p:pic>
        <p:nvPicPr>
          <p:cNvPr descr="A picture containing invertebrate, coelenterate, jellyfish, ctenophore&#10;&#10;Description automatically generated" id="867" name="Google Shape;867;p88"/>
          <p:cNvPicPr preferRelativeResize="0"/>
          <p:nvPr/>
        </p:nvPicPr>
        <p:blipFill>
          <a:blip r:embed="rId9">
            <a:alphaModFix/>
          </a:blip>
          <a:stretch>
            <a:fillRect/>
          </a:stretch>
        </p:blipFill>
        <p:spPr>
          <a:xfrm>
            <a:off x="7457796" y="2298570"/>
            <a:ext cx="1524000" cy="1308179"/>
          </a:xfrm>
          <a:prstGeom prst="rect">
            <a:avLst/>
          </a:prstGeom>
          <a:noFill/>
          <a:ln>
            <a:noFill/>
          </a:ln>
        </p:spPr>
      </p:pic>
      <p:sp>
        <p:nvSpPr>
          <p:cNvPr id="868" name="Google Shape;868;p88"/>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3: Need surgery?</a:t>
            </a:r>
            <a:endParaRPr/>
          </a:p>
          <a:p>
            <a:pPr indent="0" lvl="0" marL="0" rtl="0" algn="l">
              <a:spcBef>
                <a:spcPts val="0"/>
              </a:spcBef>
              <a:spcAft>
                <a:spcPts val="0"/>
              </a:spcAft>
              <a:buNone/>
            </a:pPr>
            <a:r>
              <a:rPr lang="en-US"/>
              <a:t>Learn more about it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pic>
        <p:nvPicPr>
          <p:cNvPr id="874" name="Google Shape;874;p89"/>
          <p:cNvPicPr preferRelativeResize="0"/>
          <p:nvPr>
            <p:ph idx="2" type="pic"/>
          </p:nvPr>
        </p:nvPicPr>
        <p:blipFill rotWithShape="1">
          <a:blip r:embed="rId3">
            <a:alphaModFix/>
          </a:blip>
          <a:srcRect b="0" l="19959" r="16576" t="0"/>
          <a:stretch/>
        </p:blipFill>
        <p:spPr>
          <a:xfrm flipH="1">
            <a:off x="6458875" y="416100"/>
            <a:ext cx="5733300" cy="6025800"/>
          </a:xfrm>
          <a:prstGeom prst="flowChartDelay">
            <a:avLst/>
          </a:prstGeom>
        </p:spPr>
      </p:pic>
      <p:sp>
        <p:nvSpPr>
          <p:cNvPr id="875" name="Google Shape;875;p89"/>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76" name="Google Shape;876;p89"/>
          <p:cNvSpPr txBox="1"/>
          <p:nvPr>
            <p:ph type="title"/>
          </p:nvPr>
        </p:nvSpPr>
        <p:spPr>
          <a:xfrm>
            <a:off x="740664" y="702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 ready-made blog post</a:t>
            </a:r>
            <a:endParaRPr/>
          </a:p>
        </p:txBody>
      </p:sp>
      <p:sp>
        <p:nvSpPr>
          <p:cNvPr id="877" name="Google Shape;877;p89"/>
          <p:cNvSpPr txBox="1"/>
          <p:nvPr>
            <p:ph idx="1" type="body"/>
          </p:nvPr>
        </p:nvSpPr>
        <p:spPr>
          <a:xfrm>
            <a:off x="740675" y="2704850"/>
            <a:ext cx="5463300" cy="36153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Make the most of the blog post</a:t>
            </a:r>
            <a:endParaRPr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Throughout the blog, we have highlighted key terms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you can replace with links to your related services.</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Orthopedic  primary and specialty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care teams by highlighting a specialist or nurse with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878" name="Google Shape;878;p89"/>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The blog post on the next page is ready for you to use. It contains targeted orthopedic  health-related keywords and is geared to the top-of-funnel audience — building awareness and driving visitors to your digital front door. </a:t>
            </a:r>
            <a:endParaRPr sz="1800">
              <a:latin typeface="Plus Jakarta Sans"/>
              <a:ea typeface="Plus Jakarta Sans"/>
              <a:cs typeface="Plus Jakarta Sans"/>
              <a:sym typeface="Plus Jakarta Sans"/>
            </a:endParaRPr>
          </a:p>
        </p:txBody>
      </p:sp>
      <p:sp>
        <p:nvSpPr>
          <p:cNvPr id="879" name="Google Shape;879;p89"/>
          <p:cNvSpPr/>
          <p:nvPr/>
        </p:nvSpPr>
        <p:spPr>
          <a:xfrm flipH="1">
            <a:off x="6134450" y="3443875"/>
            <a:ext cx="3027900" cy="2930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80" name="Google Shape;880;p89"/>
          <p:cNvSpPr txBox="1"/>
          <p:nvPr/>
        </p:nvSpPr>
        <p:spPr>
          <a:xfrm>
            <a:off x="6515300" y="3776675"/>
            <a:ext cx="2266200" cy="212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300">
                <a:solidFill>
                  <a:schemeClr val="lt2"/>
                </a:solidFill>
                <a:latin typeface="Plus Jakarta Sans"/>
                <a:ea typeface="Plus Jakarta Sans"/>
                <a:cs typeface="Plus Jakarta Sans"/>
                <a:sym typeface="Plus Jakarta Sans"/>
              </a:rPr>
              <a:t>Top ortho keywords</a:t>
            </a:r>
            <a:endParaRPr b="1" sz="13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40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joint pain</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joint injury</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hip replacement</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knee replacement</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joint surgery</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joint replacement surgery</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arthroplasty</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total joint replacement</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total hip replacement</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total knee replacement</a:t>
            </a:r>
            <a:endParaRPr b="1">
              <a:solidFill>
                <a:schemeClr val="lt2"/>
              </a:solidFill>
              <a:latin typeface="Plus Jakarta Sans"/>
              <a:ea typeface="Plus Jakarta Sans"/>
              <a:cs typeface="Plus Jakarta Sans"/>
              <a:sym typeface="Plus Jakarta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